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8" r:id="rId2"/>
    <p:sldId id="271" r:id="rId3"/>
    <p:sldId id="266" r:id="rId4"/>
    <p:sldId id="267" r:id="rId5"/>
    <p:sldId id="269" r:id="rId6"/>
    <p:sldId id="268" r:id="rId7"/>
    <p:sldId id="27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4D73"/>
    <a:srgbClr val="006699"/>
    <a:srgbClr val="29B8FF"/>
    <a:srgbClr val="595959"/>
    <a:srgbClr val="D9D9D9"/>
    <a:srgbClr val="A6A6A6"/>
    <a:srgbClr val="3366CC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2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6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37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4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75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6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291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17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0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27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505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5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92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F3EBB-DF61-4050-9EA9-6EE17AFA72FE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385A9-6765-41E1-9A0E-C818ECC3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8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47000">
              <a:schemeClr val="bg1">
                <a:lumMod val="90000"/>
              </a:schemeClr>
            </a:gs>
            <a:gs pos="100000">
              <a:schemeClr val="bg1">
                <a:lumMod val="73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0" y="91280"/>
            <a:ext cx="12192000" cy="6675440"/>
          </a:xfrm>
          <a:prstGeom prst="rect">
            <a:avLst/>
          </a:prstGeom>
          <a:gradFill flip="none" rotWithShape="0">
            <a:gsLst>
              <a:gs pos="11508">
                <a:srgbClr val="FF0000"/>
              </a:gs>
              <a:gs pos="0">
                <a:schemeClr val="tx1">
                  <a:lumMod val="50000"/>
                  <a:lumOff val="50000"/>
                </a:schemeClr>
              </a:gs>
              <a:gs pos="23876">
                <a:srgbClr val="FFC000">
                  <a:alpha val="75000"/>
                </a:srgbClr>
              </a:gs>
              <a:gs pos="38000">
                <a:srgbClr val="00B050">
                  <a:alpha val="75000"/>
                </a:srgbClr>
              </a:gs>
              <a:gs pos="98230">
                <a:schemeClr val="accent2">
                  <a:lumMod val="60000"/>
                  <a:lumOff val="40000"/>
                </a:schemeClr>
              </a:gs>
              <a:gs pos="88496">
                <a:schemeClr val="bg1"/>
              </a:gs>
              <a:gs pos="76991">
                <a:schemeClr val="tx1"/>
              </a:gs>
              <a:gs pos="69000">
                <a:srgbClr val="7030A0"/>
              </a:gs>
              <a:gs pos="53000">
                <a:srgbClr val="0070C0">
                  <a:alpha val="75000"/>
                </a:srgbClr>
              </a:gs>
            </a:gsLst>
            <a:lin ang="2700000" scaled="1"/>
            <a:tileRect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014507" y="3355911"/>
            <a:ext cx="648926" cy="343291"/>
          </a:xfrm>
          <a:prstGeom prst="rect">
            <a:avLst/>
          </a:prstGeom>
          <a:ln w="0">
            <a:noFill/>
          </a:ln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sz="2100" b="1" spc="-40" dirty="0">
                <a:ln w="38100">
                  <a:noFill/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ALL</a:t>
            </a:r>
          </a:p>
        </p:txBody>
      </p:sp>
      <p:sp>
        <p:nvSpPr>
          <p:cNvPr id="39" name="Rectangle 38"/>
          <p:cNvSpPr/>
          <p:nvPr/>
        </p:nvSpPr>
        <p:spPr>
          <a:xfrm rot="16200000">
            <a:off x="2145683" y="3411757"/>
            <a:ext cx="1677828" cy="642326"/>
          </a:xfrm>
          <a:prstGeom prst="rect">
            <a:avLst/>
          </a:prstGeom>
          <a:ln w="0">
            <a:noFill/>
          </a:ln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sz="5000" b="1" spc="-200" dirty="0">
                <a:ln w="38100"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ABOUT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322121" y="2832679"/>
            <a:ext cx="6646437" cy="1607509"/>
          </a:xfrm>
          <a:prstGeom prst="rect">
            <a:avLst/>
          </a:prstGeom>
          <a:ln w="0">
            <a:noFill/>
          </a:ln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sz="17000" b="1" spc="-400" dirty="0">
                <a:ln w="31750">
                  <a:solidFill>
                    <a:schemeClr val="bg1"/>
                  </a:solidFill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GRADIENTS</a:t>
            </a:r>
          </a:p>
        </p:txBody>
      </p:sp>
    </p:spTree>
    <p:extLst>
      <p:ext uri="{BB962C8B-B14F-4D97-AF65-F5344CB8AC3E}">
        <p14:creationId xmlns:p14="http://schemas.microsoft.com/office/powerpoint/2010/main" val="245539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8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7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5" grpId="0"/>
      <p:bldP spid="39" grpId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D242F4-2CD1-4D38-AC1D-A71F7E6FAD80}"/>
              </a:ext>
            </a:extLst>
          </p:cNvPr>
          <p:cNvSpPr/>
          <p:nvPr/>
        </p:nvSpPr>
        <p:spPr>
          <a:xfrm>
            <a:off x="1077604" y="1668849"/>
            <a:ext cx="2735793" cy="1221260"/>
          </a:xfrm>
          <a:custGeom>
            <a:avLst/>
            <a:gdLst>
              <a:gd name="connsiteX0" fmla="*/ 0 w 2735793"/>
              <a:gd name="connsiteY0" fmla="*/ 0 h 1221260"/>
              <a:gd name="connsiteX1" fmla="*/ 656590 w 2735793"/>
              <a:gd name="connsiteY1" fmla="*/ 0 h 1221260"/>
              <a:gd name="connsiteX2" fmla="*/ 1340539 w 2735793"/>
              <a:gd name="connsiteY2" fmla="*/ 0 h 1221260"/>
              <a:gd name="connsiteX3" fmla="*/ 1942413 w 2735793"/>
              <a:gd name="connsiteY3" fmla="*/ 0 h 1221260"/>
              <a:gd name="connsiteX4" fmla="*/ 2735793 w 2735793"/>
              <a:gd name="connsiteY4" fmla="*/ 0 h 1221260"/>
              <a:gd name="connsiteX5" fmla="*/ 2735793 w 2735793"/>
              <a:gd name="connsiteY5" fmla="*/ 598417 h 1221260"/>
              <a:gd name="connsiteX6" fmla="*/ 2735793 w 2735793"/>
              <a:gd name="connsiteY6" fmla="*/ 1221260 h 1221260"/>
              <a:gd name="connsiteX7" fmla="*/ 2106561 w 2735793"/>
              <a:gd name="connsiteY7" fmla="*/ 1221260 h 1221260"/>
              <a:gd name="connsiteX8" fmla="*/ 1504686 w 2735793"/>
              <a:gd name="connsiteY8" fmla="*/ 1221260 h 1221260"/>
              <a:gd name="connsiteX9" fmla="*/ 848096 w 2735793"/>
              <a:gd name="connsiteY9" fmla="*/ 1221260 h 1221260"/>
              <a:gd name="connsiteX10" fmla="*/ 0 w 2735793"/>
              <a:gd name="connsiteY10" fmla="*/ 1221260 h 1221260"/>
              <a:gd name="connsiteX11" fmla="*/ 0 w 2735793"/>
              <a:gd name="connsiteY11" fmla="*/ 622843 h 1221260"/>
              <a:gd name="connsiteX12" fmla="*/ 0 w 2735793"/>
              <a:gd name="connsiteY12" fmla="*/ 0 h 1221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35793" h="1221260" fill="none" extrusionOk="0">
                <a:moveTo>
                  <a:pt x="0" y="0"/>
                </a:moveTo>
                <a:cubicBezTo>
                  <a:pt x="186510" y="15318"/>
                  <a:pt x="519838" y="-8103"/>
                  <a:pt x="656590" y="0"/>
                </a:cubicBezTo>
                <a:cubicBezTo>
                  <a:pt x="793342" y="8103"/>
                  <a:pt x="1019456" y="-9095"/>
                  <a:pt x="1340539" y="0"/>
                </a:cubicBezTo>
                <a:cubicBezTo>
                  <a:pt x="1661622" y="9095"/>
                  <a:pt x="1682818" y="-3250"/>
                  <a:pt x="1942413" y="0"/>
                </a:cubicBezTo>
                <a:cubicBezTo>
                  <a:pt x="2202008" y="3250"/>
                  <a:pt x="2480848" y="3912"/>
                  <a:pt x="2735793" y="0"/>
                </a:cubicBezTo>
                <a:cubicBezTo>
                  <a:pt x="2711071" y="227667"/>
                  <a:pt x="2758273" y="396712"/>
                  <a:pt x="2735793" y="598417"/>
                </a:cubicBezTo>
                <a:cubicBezTo>
                  <a:pt x="2713313" y="800122"/>
                  <a:pt x="2738631" y="928558"/>
                  <a:pt x="2735793" y="1221260"/>
                </a:cubicBezTo>
                <a:cubicBezTo>
                  <a:pt x="2433718" y="1210782"/>
                  <a:pt x="2399159" y="1241608"/>
                  <a:pt x="2106561" y="1221260"/>
                </a:cubicBezTo>
                <a:cubicBezTo>
                  <a:pt x="1813963" y="1200912"/>
                  <a:pt x="1773904" y="1239255"/>
                  <a:pt x="1504686" y="1221260"/>
                </a:cubicBezTo>
                <a:cubicBezTo>
                  <a:pt x="1235468" y="1203265"/>
                  <a:pt x="1011394" y="1232160"/>
                  <a:pt x="848096" y="1221260"/>
                </a:cubicBezTo>
                <a:cubicBezTo>
                  <a:pt x="684798" y="1210361"/>
                  <a:pt x="284052" y="1194635"/>
                  <a:pt x="0" y="1221260"/>
                </a:cubicBezTo>
                <a:cubicBezTo>
                  <a:pt x="20294" y="1072140"/>
                  <a:pt x="23550" y="854868"/>
                  <a:pt x="0" y="622843"/>
                </a:cubicBezTo>
                <a:cubicBezTo>
                  <a:pt x="-23550" y="390818"/>
                  <a:pt x="10784" y="227947"/>
                  <a:pt x="0" y="0"/>
                </a:cubicBezTo>
                <a:close/>
              </a:path>
              <a:path w="2735793" h="1221260" stroke="0" extrusionOk="0">
                <a:moveTo>
                  <a:pt x="0" y="0"/>
                </a:moveTo>
                <a:cubicBezTo>
                  <a:pt x="154071" y="11203"/>
                  <a:pt x="358840" y="29113"/>
                  <a:pt x="601874" y="0"/>
                </a:cubicBezTo>
                <a:cubicBezTo>
                  <a:pt x="844908" y="-29113"/>
                  <a:pt x="1061597" y="17685"/>
                  <a:pt x="1285823" y="0"/>
                </a:cubicBezTo>
                <a:cubicBezTo>
                  <a:pt x="1510049" y="-17685"/>
                  <a:pt x="1698367" y="25943"/>
                  <a:pt x="1887697" y="0"/>
                </a:cubicBezTo>
                <a:cubicBezTo>
                  <a:pt x="2077027" y="-25943"/>
                  <a:pt x="2351977" y="-10789"/>
                  <a:pt x="2735793" y="0"/>
                </a:cubicBezTo>
                <a:cubicBezTo>
                  <a:pt x="2724066" y="173817"/>
                  <a:pt x="2754454" y="392929"/>
                  <a:pt x="2735793" y="586205"/>
                </a:cubicBezTo>
                <a:cubicBezTo>
                  <a:pt x="2717132" y="779482"/>
                  <a:pt x="2714641" y="926130"/>
                  <a:pt x="2735793" y="1221260"/>
                </a:cubicBezTo>
                <a:cubicBezTo>
                  <a:pt x="2428352" y="1249582"/>
                  <a:pt x="2313272" y="1207484"/>
                  <a:pt x="1997129" y="1221260"/>
                </a:cubicBezTo>
                <a:cubicBezTo>
                  <a:pt x="1680986" y="1235036"/>
                  <a:pt x="1561151" y="1225221"/>
                  <a:pt x="1313181" y="1221260"/>
                </a:cubicBezTo>
                <a:cubicBezTo>
                  <a:pt x="1065211" y="1217299"/>
                  <a:pt x="901807" y="1245009"/>
                  <a:pt x="601874" y="1221260"/>
                </a:cubicBezTo>
                <a:cubicBezTo>
                  <a:pt x="301941" y="1197511"/>
                  <a:pt x="139549" y="1236352"/>
                  <a:pt x="0" y="1221260"/>
                </a:cubicBezTo>
                <a:cubicBezTo>
                  <a:pt x="-17957" y="997114"/>
                  <a:pt x="13437" y="877344"/>
                  <a:pt x="0" y="622843"/>
                </a:cubicBezTo>
                <a:cubicBezTo>
                  <a:pt x="-13437" y="368342"/>
                  <a:pt x="27265" y="24545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98230">
                <a:schemeClr val="tx1"/>
              </a:gs>
            </a:gsLst>
            <a:lin ang="54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86466370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2 Colors Minimum</a:t>
            </a:r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FEDE946F-A380-4C53-8BDB-AAD95C7FF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913" y="81294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chitects Daughter" pitchFamily="2" charset="0"/>
              </a:rPr>
              <a:t>What is a Gradient?</a:t>
            </a:r>
          </a:p>
        </p:txBody>
      </p:sp>
      <p:sp>
        <p:nvSpPr>
          <p:cNvPr id="51" name="Title 44">
            <a:extLst>
              <a:ext uri="{FF2B5EF4-FFF2-40B4-BE49-F238E27FC236}">
                <a16:creationId xmlns:a16="http://schemas.microsoft.com/office/drawing/2014/main" id="{E55F797C-4E94-4E29-9E90-AC788BE3F291}"/>
              </a:ext>
            </a:extLst>
          </p:cNvPr>
          <p:cNvSpPr txBox="1">
            <a:spLocks/>
          </p:cNvSpPr>
          <p:nvPr/>
        </p:nvSpPr>
        <p:spPr>
          <a:xfrm>
            <a:off x="4216894" y="1668850"/>
            <a:ext cx="7571620" cy="2358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Architects Daughter" pitchFamily="2" charset="0"/>
              </a:rPr>
              <a:t>A gradient fill is a shape fill that gradually changes from one color to another across the surface of the shape.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EBC439-74CA-4CFB-BBD8-801E383AA48B}"/>
              </a:ext>
            </a:extLst>
          </p:cNvPr>
          <p:cNvSpPr/>
          <p:nvPr/>
        </p:nvSpPr>
        <p:spPr>
          <a:xfrm>
            <a:off x="4216893" y="4154750"/>
            <a:ext cx="7666305" cy="2494937"/>
          </a:xfrm>
          <a:custGeom>
            <a:avLst/>
            <a:gdLst>
              <a:gd name="connsiteX0" fmla="*/ 0 w 7666305"/>
              <a:gd name="connsiteY0" fmla="*/ 0 h 2494937"/>
              <a:gd name="connsiteX1" fmla="*/ 773600 w 7666305"/>
              <a:gd name="connsiteY1" fmla="*/ 0 h 2494937"/>
              <a:gd name="connsiteX2" fmla="*/ 1317211 w 7666305"/>
              <a:gd name="connsiteY2" fmla="*/ 0 h 2494937"/>
              <a:gd name="connsiteX3" fmla="*/ 2014147 w 7666305"/>
              <a:gd name="connsiteY3" fmla="*/ 0 h 2494937"/>
              <a:gd name="connsiteX4" fmla="*/ 2634421 w 7666305"/>
              <a:gd name="connsiteY4" fmla="*/ 0 h 2494937"/>
              <a:gd name="connsiteX5" fmla="*/ 3484684 w 7666305"/>
              <a:gd name="connsiteY5" fmla="*/ 0 h 2494937"/>
              <a:gd name="connsiteX6" fmla="*/ 4104958 w 7666305"/>
              <a:gd name="connsiteY6" fmla="*/ 0 h 2494937"/>
              <a:gd name="connsiteX7" fmla="*/ 4725232 w 7666305"/>
              <a:gd name="connsiteY7" fmla="*/ 0 h 2494937"/>
              <a:gd name="connsiteX8" fmla="*/ 5192179 w 7666305"/>
              <a:gd name="connsiteY8" fmla="*/ 0 h 2494937"/>
              <a:gd name="connsiteX9" fmla="*/ 5889116 w 7666305"/>
              <a:gd name="connsiteY9" fmla="*/ 0 h 2494937"/>
              <a:gd name="connsiteX10" fmla="*/ 6356064 w 7666305"/>
              <a:gd name="connsiteY10" fmla="*/ 0 h 2494937"/>
              <a:gd name="connsiteX11" fmla="*/ 7053001 w 7666305"/>
              <a:gd name="connsiteY11" fmla="*/ 0 h 2494937"/>
              <a:gd name="connsiteX12" fmla="*/ 7666305 w 7666305"/>
              <a:gd name="connsiteY12" fmla="*/ 0 h 2494937"/>
              <a:gd name="connsiteX13" fmla="*/ 7666305 w 7666305"/>
              <a:gd name="connsiteY13" fmla="*/ 548886 h 2494937"/>
              <a:gd name="connsiteX14" fmla="*/ 7666305 w 7666305"/>
              <a:gd name="connsiteY14" fmla="*/ 1122722 h 2494937"/>
              <a:gd name="connsiteX15" fmla="*/ 7666305 w 7666305"/>
              <a:gd name="connsiteY15" fmla="*/ 1771405 h 2494937"/>
              <a:gd name="connsiteX16" fmla="*/ 7666305 w 7666305"/>
              <a:gd name="connsiteY16" fmla="*/ 2494937 h 2494937"/>
              <a:gd name="connsiteX17" fmla="*/ 6816042 w 7666305"/>
              <a:gd name="connsiteY17" fmla="*/ 2494937 h 2494937"/>
              <a:gd name="connsiteX18" fmla="*/ 6042442 w 7666305"/>
              <a:gd name="connsiteY18" fmla="*/ 2494937 h 2494937"/>
              <a:gd name="connsiteX19" fmla="*/ 5345505 w 7666305"/>
              <a:gd name="connsiteY19" fmla="*/ 2494937 h 2494937"/>
              <a:gd name="connsiteX20" fmla="*/ 4725232 w 7666305"/>
              <a:gd name="connsiteY20" fmla="*/ 2494937 h 2494937"/>
              <a:gd name="connsiteX21" fmla="*/ 4028295 w 7666305"/>
              <a:gd name="connsiteY21" fmla="*/ 2494937 h 2494937"/>
              <a:gd name="connsiteX22" fmla="*/ 3484684 w 7666305"/>
              <a:gd name="connsiteY22" fmla="*/ 2494937 h 2494937"/>
              <a:gd name="connsiteX23" fmla="*/ 2787747 w 7666305"/>
              <a:gd name="connsiteY23" fmla="*/ 2494937 h 2494937"/>
              <a:gd name="connsiteX24" fmla="*/ 2167474 w 7666305"/>
              <a:gd name="connsiteY24" fmla="*/ 2494937 h 2494937"/>
              <a:gd name="connsiteX25" fmla="*/ 1317211 w 7666305"/>
              <a:gd name="connsiteY25" fmla="*/ 2494937 h 2494937"/>
              <a:gd name="connsiteX26" fmla="*/ 0 w 7666305"/>
              <a:gd name="connsiteY26" fmla="*/ 2494937 h 2494937"/>
              <a:gd name="connsiteX27" fmla="*/ 0 w 7666305"/>
              <a:gd name="connsiteY27" fmla="*/ 1871203 h 2494937"/>
              <a:gd name="connsiteX28" fmla="*/ 0 w 7666305"/>
              <a:gd name="connsiteY28" fmla="*/ 1222519 h 2494937"/>
              <a:gd name="connsiteX29" fmla="*/ 0 w 7666305"/>
              <a:gd name="connsiteY29" fmla="*/ 673633 h 2494937"/>
              <a:gd name="connsiteX30" fmla="*/ 0 w 7666305"/>
              <a:gd name="connsiteY30" fmla="*/ 0 h 2494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7666305" h="2494937" fill="none" extrusionOk="0">
                <a:moveTo>
                  <a:pt x="0" y="0"/>
                </a:moveTo>
                <a:cubicBezTo>
                  <a:pt x="234525" y="36045"/>
                  <a:pt x="395466" y="-29536"/>
                  <a:pt x="773600" y="0"/>
                </a:cubicBezTo>
                <a:cubicBezTo>
                  <a:pt x="1151734" y="29536"/>
                  <a:pt x="1054265" y="23558"/>
                  <a:pt x="1317211" y="0"/>
                </a:cubicBezTo>
                <a:cubicBezTo>
                  <a:pt x="1580157" y="-23558"/>
                  <a:pt x="1689658" y="27753"/>
                  <a:pt x="2014147" y="0"/>
                </a:cubicBezTo>
                <a:cubicBezTo>
                  <a:pt x="2338636" y="-27753"/>
                  <a:pt x="2405618" y="-30705"/>
                  <a:pt x="2634421" y="0"/>
                </a:cubicBezTo>
                <a:cubicBezTo>
                  <a:pt x="2863224" y="30705"/>
                  <a:pt x="3305623" y="20651"/>
                  <a:pt x="3484684" y="0"/>
                </a:cubicBezTo>
                <a:cubicBezTo>
                  <a:pt x="3663745" y="-20651"/>
                  <a:pt x="3821114" y="8036"/>
                  <a:pt x="4104958" y="0"/>
                </a:cubicBezTo>
                <a:cubicBezTo>
                  <a:pt x="4388802" y="-8036"/>
                  <a:pt x="4477678" y="-5798"/>
                  <a:pt x="4725232" y="0"/>
                </a:cubicBezTo>
                <a:cubicBezTo>
                  <a:pt x="4972786" y="5798"/>
                  <a:pt x="5049040" y="17944"/>
                  <a:pt x="5192179" y="0"/>
                </a:cubicBezTo>
                <a:cubicBezTo>
                  <a:pt x="5335318" y="-17944"/>
                  <a:pt x="5639581" y="29203"/>
                  <a:pt x="5889116" y="0"/>
                </a:cubicBezTo>
                <a:cubicBezTo>
                  <a:pt x="6138651" y="-29203"/>
                  <a:pt x="6168686" y="-3370"/>
                  <a:pt x="6356064" y="0"/>
                </a:cubicBezTo>
                <a:cubicBezTo>
                  <a:pt x="6543442" y="3370"/>
                  <a:pt x="6756698" y="1716"/>
                  <a:pt x="7053001" y="0"/>
                </a:cubicBezTo>
                <a:cubicBezTo>
                  <a:pt x="7349304" y="-1716"/>
                  <a:pt x="7415393" y="-10559"/>
                  <a:pt x="7666305" y="0"/>
                </a:cubicBezTo>
                <a:cubicBezTo>
                  <a:pt x="7664650" y="264078"/>
                  <a:pt x="7667281" y="401883"/>
                  <a:pt x="7666305" y="548886"/>
                </a:cubicBezTo>
                <a:cubicBezTo>
                  <a:pt x="7665329" y="695889"/>
                  <a:pt x="7639359" y="967237"/>
                  <a:pt x="7666305" y="1122722"/>
                </a:cubicBezTo>
                <a:cubicBezTo>
                  <a:pt x="7693251" y="1278207"/>
                  <a:pt x="7687328" y="1485378"/>
                  <a:pt x="7666305" y="1771405"/>
                </a:cubicBezTo>
                <a:cubicBezTo>
                  <a:pt x="7645282" y="2057432"/>
                  <a:pt x="7655995" y="2246254"/>
                  <a:pt x="7666305" y="2494937"/>
                </a:cubicBezTo>
                <a:cubicBezTo>
                  <a:pt x="7495278" y="2464616"/>
                  <a:pt x="7061755" y="2458706"/>
                  <a:pt x="6816042" y="2494937"/>
                </a:cubicBezTo>
                <a:cubicBezTo>
                  <a:pt x="6570329" y="2531168"/>
                  <a:pt x="6371657" y="2516230"/>
                  <a:pt x="6042442" y="2494937"/>
                </a:cubicBezTo>
                <a:cubicBezTo>
                  <a:pt x="5713227" y="2473644"/>
                  <a:pt x="5632379" y="2528020"/>
                  <a:pt x="5345505" y="2494937"/>
                </a:cubicBezTo>
                <a:cubicBezTo>
                  <a:pt x="5058631" y="2461854"/>
                  <a:pt x="4868222" y="2518502"/>
                  <a:pt x="4725232" y="2494937"/>
                </a:cubicBezTo>
                <a:cubicBezTo>
                  <a:pt x="4582242" y="2471372"/>
                  <a:pt x="4216007" y="2489597"/>
                  <a:pt x="4028295" y="2494937"/>
                </a:cubicBezTo>
                <a:cubicBezTo>
                  <a:pt x="3840583" y="2500277"/>
                  <a:pt x="3619595" y="2487142"/>
                  <a:pt x="3484684" y="2494937"/>
                </a:cubicBezTo>
                <a:cubicBezTo>
                  <a:pt x="3349773" y="2502732"/>
                  <a:pt x="3028723" y="2492994"/>
                  <a:pt x="2787747" y="2494937"/>
                </a:cubicBezTo>
                <a:cubicBezTo>
                  <a:pt x="2546771" y="2496880"/>
                  <a:pt x="2302374" y="2517891"/>
                  <a:pt x="2167474" y="2494937"/>
                </a:cubicBezTo>
                <a:cubicBezTo>
                  <a:pt x="2032574" y="2471983"/>
                  <a:pt x="1637630" y="2527471"/>
                  <a:pt x="1317211" y="2494937"/>
                </a:cubicBezTo>
                <a:cubicBezTo>
                  <a:pt x="996792" y="2462403"/>
                  <a:pt x="407116" y="2437915"/>
                  <a:pt x="0" y="2494937"/>
                </a:cubicBezTo>
                <a:cubicBezTo>
                  <a:pt x="23252" y="2200974"/>
                  <a:pt x="-23611" y="2055817"/>
                  <a:pt x="0" y="1871203"/>
                </a:cubicBezTo>
                <a:cubicBezTo>
                  <a:pt x="23611" y="1686589"/>
                  <a:pt x="-21676" y="1473767"/>
                  <a:pt x="0" y="1222519"/>
                </a:cubicBezTo>
                <a:cubicBezTo>
                  <a:pt x="21676" y="971271"/>
                  <a:pt x="-27177" y="900877"/>
                  <a:pt x="0" y="673633"/>
                </a:cubicBezTo>
                <a:cubicBezTo>
                  <a:pt x="27177" y="446389"/>
                  <a:pt x="24157" y="174172"/>
                  <a:pt x="0" y="0"/>
                </a:cubicBezTo>
                <a:close/>
              </a:path>
              <a:path w="7666305" h="2494937" stroke="0" extrusionOk="0">
                <a:moveTo>
                  <a:pt x="0" y="0"/>
                </a:moveTo>
                <a:cubicBezTo>
                  <a:pt x="190620" y="12278"/>
                  <a:pt x="349677" y="8393"/>
                  <a:pt x="466948" y="0"/>
                </a:cubicBezTo>
                <a:cubicBezTo>
                  <a:pt x="584219" y="-8393"/>
                  <a:pt x="898500" y="-13923"/>
                  <a:pt x="1163884" y="0"/>
                </a:cubicBezTo>
                <a:cubicBezTo>
                  <a:pt x="1429268" y="13923"/>
                  <a:pt x="1530506" y="-16919"/>
                  <a:pt x="1630832" y="0"/>
                </a:cubicBezTo>
                <a:cubicBezTo>
                  <a:pt x="1731158" y="16919"/>
                  <a:pt x="2188244" y="-28882"/>
                  <a:pt x="2481095" y="0"/>
                </a:cubicBezTo>
                <a:cubicBezTo>
                  <a:pt x="2773946" y="28882"/>
                  <a:pt x="2836653" y="-23483"/>
                  <a:pt x="3024706" y="0"/>
                </a:cubicBezTo>
                <a:cubicBezTo>
                  <a:pt x="3212759" y="23483"/>
                  <a:pt x="3560392" y="-21208"/>
                  <a:pt x="3721643" y="0"/>
                </a:cubicBezTo>
                <a:cubicBezTo>
                  <a:pt x="3882894" y="21208"/>
                  <a:pt x="4059239" y="-11263"/>
                  <a:pt x="4265253" y="0"/>
                </a:cubicBezTo>
                <a:cubicBezTo>
                  <a:pt x="4471267" y="11263"/>
                  <a:pt x="4694796" y="10623"/>
                  <a:pt x="4885527" y="0"/>
                </a:cubicBezTo>
                <a:cubicBezTo>
                  <a:pt x="5076258" y="-10623"/>
                  <a:pt x="5144263" y="1906"/>
                  <a:pt x="5352475" y="0"/>
                </a:cubicBezTo>
                <a:cubicBezTo>
                  <a:pt x="5560687" y="-1906"/>
                  <a:pt x="5710576" y="-1317"/>
                  <a:pt x="5819422" y="0"/>
                </a:cubicBezTo>
                <a:cubicBezTo>
                  <a:pt x="5928268" y="1317"/>
                  <a:pt x="6324580" y="18430"/>
                  <a:pt x="6516359" y="0"/>
                </a:cubicBezTo>
                <a:cubicBezTo>
                  <a:pt x="6708138" y="-18430"/>
                  <a:pt x="6814350" y="11818"/>
                  <a:pt x="6983307" y="0"/>
                </a:cubicBezTo>
                <a:cubicBezTo>
                  <a:pt x="7152264" y="-11818"/>
                  <a:pt x="7361335" y="6326"/>
                  <a:pt x="7666305" y="0"/>
                </a:cubicBezTo>
                <a:cubicBezTo>
                  <a:pt x="7646069" y="192739"/>
                  <a:pt x="7656314" y="383241"/>
                  <a:pt x="7666305" y="648684"/>
                </a:cubicBezTo>
                <a:cubicBezTo>
                  <a:pt x="7676296" y="914127"/>
                  <a:pt x="7674383" y="1057265"/>
                  <a:pt x="7666305" y="1222519"/>
                </a:cubicBezTo>
                <a:cubicBezTo>
                  <a:pt x="7658227" y="1387774"/>
                  <a:pt x="7690459" y="1629235"/>
                  <a:pt x="7666305" y="1846253"/>
                </a:cubicBezTo>
                <a:cubicBezTo>
                  <a:pt x="7642151" y="2063271"/>
                  <a:pt x="7664058" y="2179220"/>
                  <a:pt x="7666305" y="2494937"/>
                </a:cubicBezTo>
                <a:cubicBezTo>
                  <a:pt x="7401381" y="2497860"/>
                  <a:pt x="7263583" y="2459585"/>
                  <a:pt x="6892705" y="2494937"/>
                </a:cubicBezTo>
                <a:cubicBezTo>
                  <a:pt x="6521827" y="2530289"/>
                  <a:pt x="6408543" y="2510455"/>
                  <a:pt x="6119105" y="2494937"/>
                </a:cubicBezTo>
                <a:cubicBezTo>
                  <a:pt x="5829667" y="2479419"/>
                  <a:pt x="5668490" y="2528895"/>
                  <a:pt x="5422168" y="2494937"/>
                </a:cubicBezTo>
                <a:cubicBezTo>
                  <a:pt x="5175846" y="2460979"/>
                  <a:pt x="5148596" y="2486385"/>
                  <a:pt x="4878558" y="2494937"/>
                </a:cubicBezTo>
                <a:cubicBezTo>
                  <a:pt x="4608520" y="2503490"/>
                  <a:pt x="4536408" y="2504096"/>
                  <a:pt x="4411610" y="2494937"/>
                </a:cubicBezTo>
                <a:cubicBezTo>
                  <a:pt x="4286812" y="2485778"/>
                  <a:pt x="4035356" y="2502181"/>
                  <a:pt x="3714673" y="2494937"/>
                </a:cubicBezTo>
                <a:cubicBezTo>
                  <a:pt x="3393990" y="2487693"/>
                  <a:pt x="3240000" y="2520478"/>
                  <a:pt x="3017736" y="2494937"/>
                </a:cubicBezTo>
                <a:cubicBezTo>
                  <a:pt x="2795472" y="2469396"/>
                  <a:pt x="2750222" y="2474834"/>
                  <a:pt x="2550789" y="2494937"/>
                </a:cubicBezTo>
                <a:cubicBezTo>
                  <a:pt x="2351356" y="2515040"/>
                  <a:pt x="2145018" y="2483424"/>
                  <a:pt x="1930515" y="2494937"/>
                </a:cubicBezTo>
                <a:cubicBezTo>
                  <a:pt x="1716012" y="2506450"/>
                  <a:pt x="1330235" y="2508494"/>
                  <a:pt x="1080252" y="2494937"/>
                </a:cubicBezTo>
                <a:cubicBezTo>
                  <a:pt x="830269" y="2481380"/>
                  <a:pt x="325035" y="2445446"/>
                  <a:pt x="0" y="2494937"/>
                </a:cubicBezTo>
                <a:cubicBezTo>
                  <a:pt x="-28433" y="2275292"/>
                  <a:pt x="-20494" y="2100810"/>
                  <a:pt x="0" y="1846253"/>
                </a:cubicBezTo>
                <a:cubicBezTo>
                  <a:pt x="20494" y="1591696"/>
                  <a:pt x="-9183" y="1457960"/>
                  <a:pt x="0" y="1197570"/>
                </a:cubicBezTo>
                <a:cubicBezTo>
                  <a:pt x="9183" y="937180"/>
                  <a:pt x="-40665" y="383312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99115">
                <a:schemeClr val="bg1">
                  <a:lumMod val="95000"/>
                </a:schemeClr>
              </a:gs>
              <a:gs pos="90000">
                <a:schemeClr val="tx2">
                  <a:lumMod val="75000"/>
                  <a:alpha val="77000"/>
                </a:schemeClr>
              </a:gs>
              <a:gs pos="81000">
                <a:srgbClr val="7030A0"/>
              </a:gs>
              <a:gs pos="69000">
                <a:srgbClr val="0070C0"/>
              </a:gs>
              <a:gs pos="58000">
                <a:srgbClr val="00B050"/>
              </a:gs>
              <a:gs pos="46000">
                <a:srgbClr val="FFFF00"/>
              </a:gs>
              <a:gs pos="38053">
                <a:srgbClr val="FFC000"/>
              </a:gs>
              <a:gs pos="27000">
                <a:srgbClr val="C00000"/>
              </a:gs>
              <a:gs pos="14000">
                <a:schemeClr val="tx1"/>
              </a:gs>
            </a:gsLst>
            <a:lin ang="27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86466370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10 Colors Maximum</a:t>
            </a:r>
          </a:p>
        </p:txBody>
      </p:sp>
    </p:spTree>
    <p:extLst>
      <p:ext uri="{BB962C8B-B14F-4D97-AF65-F5344CB8AC3E}">
        <p14:creationId xmlns:p14="http://schemas.microsoft.com/office/powerpoint/2010/main" val="101940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47000">
              <a:schemeClr val="bg1">
                <a:lumMod val="90000"/>
              </a:schemeClr>
            </a:gs>
            <a:gs pos="100000">
              <a:schemeClr val="bg1">
                <a:lumMod val="73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D242F4-2CD1-4D38-AC1D-A71F7E6FAD80}"/>
              </a:ext>
            </a:extLst>
          </p:cNvPr>
          <p:cNvSpPr/>
          <p:nvPr/>
        </p:nvSpPr>
        <p:spPr>
          <a:xfrm>
            <a:off x="244800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57200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66344 h 914400"/>
              <a:gd name="connsiteX4" fmla="*/ 914400 w 914400"/>
              <a:gd name="connsiteY4" fmla="*/ 914400 h 914400"/>
              <a:gd name="connsiteX5" fmla="*/ 43891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38912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56579" y="18830"/>
                  <a:pt x="360198" y="-15580"/>
                  <a:pt x="457200" y="0"/>
                </a:cubicBezTo>
                <a:cubicBezTo>
                  <a:pt x="554202" y="15580"/>
                  <a:pt x="806986" y="9387"/>
                  <a:pt x="914400" y="0"/>
                </a:cubicBezTo>
                <a:cubicBezTo>
                  <a:pt x="912907" y="157853"/>
                  <a:pt x="905680" y="365440"/>
                  <a:pt x="914400" y="466344"/>
                </a:cubicBezTo>
                <a:cubicBezTo>
                  <a:pt x="923120" y="567248"/>
                  <a:pt x="904227" y="776099"/>
                  <a:pt x="914400" y="914400"/>
                </a:cubicBezTo>
                <a:cubicBezTo>
                  <a:pt x="729893" y="905752"/>
                  <a:pt x="576373" y="924638"/>
                  <a:pt x="438912" y="914400"/>
                </a:cubicBezTo>
                <a:cubicBezTo>
                  <a:pt x="301451" y="904162"/>
                  <a:pt x="90408" y="895616"/>
                  <a:pt x="0" y="914400"/>
                </a:cubicBezTo>
                <a:cubicBezTo>
                  <a:pt x="14196" y="759175"/>
                  <a:pt x="-4310" y="636984"/>
                  <a:pt x="0" y="438912"/>
                </a:cubicBezTo>
                <a:cubicBezTo>
                  <a:pt x="4310" y="240840"/>
                  <a:pt x="6943" y="187854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204153" y="-4359"/>
                  <a:pt x="215410" y="-9824"/>
                  <a:pt x="429768" y="0"/>
                </a:cubicBezTo>
                <a:cubicBezTo>
                  <a:pt x="644126" y="9824"/>
                  <a:pt x="760221" y="-1354"/>
                  <a:pt x="914400" y="0"/>
                </a:cubicBezTo>
                <a:cubicBezTo>
                  <a:pt x="916204" y="168550"/>
                  <a:pt x="894237" y="266614"/>
                  <a:pt x="914400" y="429768"/>
                </a:cubicBezTo>
                <a:cubicBezTo>
                  <a:pt x="934563" y="592922"/>
                  <a:pt x="913399" y="786314"/>
                  <a:pt x="914400" y="914400"/>
                </a:cubicBezTo>
                <a:cubicBezTo>
                  <a:pt x="764786" y="913087"/>
                  <a:pt x="572385" y="938140"/>
                  <a:pt x="438912" y="914400"/>
                </a:cubicBezTo>
                <a:cubicBezTo>
                  <a:pt x="305439" y="890660"/>
                  <a:pt x="150622" y="910349"/>
                  <a:pt x="0" y="914400"/>
                </a:cubicBezTo>
                <a:cubicBezTo>
                  <a:pt x="23168" y="793586"/>
                  <a:pt x="2060" y="612510"/>
                  <a:pt x="0" y="448056"/>
                </a:cubicBezTo>
                <a:cubicBezTo>
                  <a:pt x="-2060" y="283602"/>
                  <a:pt x="2310" y="18357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86466370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Light Gradient Accent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B8FA1D-2701-4C78-BF16-F65CD1135C4C}"/>
              </a:ext>
            </a:extLst>
          </p:cNvPr>
          <p:cNvSpPr/>
          <p:nvPr/>
        </p:nvSpPr>
        <p:spPr>
          <a:xfrm>
            <a:off x="1238477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38912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57200 h 914400"/>
              <a:gd name="connsiteX4" fmla="*/ 914400 w 914400"/>
              <a:gd name="connsiteY4" fmla="*/ 914400 h 914400"/>
              <a:gd name="connsiteX5" fmla="*/ 457200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57200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96272" y="-21094"/>
                  <a:pt x="298028" y="-9013"/>
                  <a:pt x="438912" y="0"/>
                </a:cubicBezTo>
                <a:cubicBezTo>
                  <a:pt x="579796" y="9013"/>
                  <a:pt x="751436" y="-19650"/>
                  <a:pt x="914400" y="0"/>
                </a:cubicBezTo>
                <a:cubicBezTo>
                  <a:pt x="911754" y="123697"/>
                  <a:pt x="900196" y="306474"/>
                  <a:pt x="914400" y="457200"/>
                </a:cubicBezTo>
                <a:cubicBezTo>
                  <a:pt x="928604" y="607926"/>
                  <a:pt x="918361" y="742697"/>
                  <a:pt x="914400" y="914400"/>
                </a:cubicBezTo>
                <a:cubicBezTo>
                  <a:pt x="801245" y="930551"/>
                  <a:pt x="599374" y="912519"/>
                  <a:pt x="457200" y="914400"/>
                </a:cubicBezTo>
                <a:cubicBezTo>
                  <a:pt x="315026" y="916281"/>
                  <a:pt x="165069" y="913040"/>
                  <a:pt x="0" y="914400"/>
                </a:cubicBezTo>
                <a:cubicBezTo>
                  <a:pt x="5244" y="696533"/>
                  <a:pt x="-19952" y="573282"/>
                  <a:pt x="0" y="457200"/>
                </a:cubicBezTo>
                <a:cubicBezTo>
                  <a:pt x="19952" y="341118"/>
                  <a:pt x="1813" y="136274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89071" y="19400"/>
                  <a:pt x="243291" y="20450"/>
                  <a:pt x="457200" y="0"/>
                </a:cubicBezTo>
                <a:cubicBezTo>
                  <a:pt x="671109" y="-20450"/>
                  <a:pt x="766360" y="-20157"/>
                  <a:pt x="914400" y="0"/>
                </a:cubicBezTo>
                <a:cubicBezTo>
                  <a:pt x="893363" y="111418"/>
                  <a:pt x="921264" y="348514"/>
                  <a:pt x="914400" y="438912"/>
                </a:cubicBezTo>
                <a:cubicBezTo>
                  <a:pt x="907536" y="529310"/>
                  <a:pt x="913914" y="782370"/>
                  <a:pt x="914400" y="914400"/>
                </a:cubicBezTo>
                <a:cubicBezTo>
                  <a:pt x="695486" y="931185"/>
                  <a:pt x="614984" y="894832"/>
                  <a:pt x="448056" y="914400"/>
                </a:cubicBezTo>
                <a:cubicBezTo>
                  <a:pt x="281128" y="933968"/>
                  <a:pt x="130300" y="922070"/>
                  <a:pt x="0" y="914400"/>
                </a:cubicBezTo>
                <a:cubicBezTo>
                  <a:pt x="7485" y="777043"/>
                  <a:pt x="20438" y="670831"/>
                  <a:pt x="0" y="438912"/>
                </a:cubicBezTo>
                <a:cubicBezTo>
                  <a:pt x="-20438" y="206993"/>
                  <a:pt x="-6846" y="194274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49507884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Light Gradient Accent 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511E98-9392-4F0B-9B6A-9E2FB7D534CB}"/>
              </a:ext>
            </a:extLst>
          </p:cNvPr>
          <p:cNvSpPr/>
          <p:nvPr/>
        </p:nvSpPr>
        <p:spPr>
          <a:xfrm>
            <a:off x="2232154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7548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29768 h 914400"/>
              <a:gd name="connsiteX4" fmla="*/ 914400 w 914400"/>
              <a:gd name="connsiteY4" fmla="*/ 914400 h 914400"/>
              <a:gd name="connsiteX5" fmla="*/ 466344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48056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65834" y="1251"/>
                  <a:pt x="353792" y="-22477"/>
                  <a:pt x="475488" y="0"/>
                </a:cubicBezTo>
                <a:cubicBezTo>
                  <a:pt x="597184" y="22477"/>
                  <a:pt x="813146" y="-3734"/>
                  <a:pt x="914400" y="0"/>
                </a:cubicBezTo>
                <a:cubicBezTo>
                  <a:pt x="916863" y="184070"/>
                  <a:pt x="895076" y="238193"/>
                  <a:pt x="914400" y="429768"/>
                </a:cubicBezTo>
                <a:cubicBezTo>
                  <a:pt x="933724" y="621343"/>
                  <a:pt x="937348" y="773352"/>
                  <a:pt x="914400" y="914400"/>
                </a:cubicBezTo>
                <a:cubicBezTo>
                  <a:pt x="719090" y="898881"/>
                  <a:pt x="570378" y="925200"/>
                  <a:pt x="466344" y="914400"/>
                </a:cubicBezTo>
                <a:cubicBezTo>
                  <a:pt x="362310" y="903600"/>
                  <a:pt x="203737" y="901396"/>
                  <a:pt x="0" y="914400"/>
                </a:cubicBezTo>
                <a:cubicBezTo>
                  <a:pt x="1385" y="763462"/>
                  <a:pt x="-11819" y="634101"/>
                  <a:pt x="0" y="448056"/>
                </a:cubicBezTo>
                <a:cubicBezTo>
                  <a:pt x="11819" y="262011"/>
                  <a:pt x="-1575" y="139292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23508" y="2612"/>
                  <a:pt x="279510" y="-20751"/>
                  <a:pt x="457200" y="0"/>
                </a:cubicBezTo>
                <a:cubicBezTo>
                  <a:pt x="634890" y="20751"/>
                  <a:pt x="751284" y="-3576"/>
                  <a:pt x="914400" y="0"/>
                </a:cubicBezTo>
                <a:cubicBezTo>
                  <a:pt x="901773" y="210048"/>
                  <a:pt x="914134" y="245813"/>
                  <a:pt x="914400" y="466344"/>
                </a:cubicBezTo>
                <a:cubicBezTo>
                  <a:pt x="914666" y="686875"/>
                  <a:pt x="934986" y="728205"/>
                  <a:pt x="914400" y="914400"/>
                </a:cubicBezTo>
                <a:cubicBezTo>
                  <a:pt x="687562" y="923412"/>
                  <a:pt x="603399" y="922274"/>
                  <a:pt x="448056" y="914400"/>
                </a:cubicBezTo>
                <a:cubicBezTo>
                  <a:pt x="292713" y="906526"/>
                  <a:pt x="105025" y="925238"/>
                  <a:pt x="0" y="914400"/>
                </a:cubicBezTo>
                <a:cubicBezTo>
                  <a:pt x="8853" y="784101"/>
                  <a:pt x="11725" y="646036"/>
                  <a:pt x="0" y="484632"/>
                </a:cubicBezTo>
                <a:cubicBezTo>
                  <a:pt x="-11725" y="323228"/>
                  <a:pt x="21089" y="192112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3065146710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Light Gradient Accent 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3CA298-C604-4029-975C-B5CCD101CF75}"/>
              </a:ext>
            </a:extLst>
          </p:cNvPr>
          <p:cNvSpPr/>
          <p:nvPr/>
        </p:nvSpPr>
        <p:spPr>
          <a:xfrm>
            <a:off x="3225831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66344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75488 h 914400"/>
              <a:gd name="connsiteX4" fmla="*/ 914400 w 914400"/>
              <a:gd name="connsiteY4" fmla="*/ 914400 h 914400"/>
              <a:gd name="connsiteX5" fmla="*/ 475488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55710" y="-6643"/>
                  <a:pt x="351529" y="-18129"/>
                  <a:pt x="466344" y="0"/>
                </a:cubicBezTo>
                <a:cubicBezTo>
                  <a:pt x="581159" y="18129"/>
                  <a:pt x="798838" y="-22331"/>
                  <a:pt x="914400" y="0"/>
                </a:cubicBezTo>
                <a:cubicBezTo>
                  <a:pt x="891103" y="178931"/>
                  <a:pt x="902435" y="370208"/>
                  <a:pt x="914400" y="475488"/>
                </a:cubicBezTo>
                <a:cubicBezTo>
                  <a:pt x="926365" y="580768"/>
                  <a:pt x="905218" y="766915"/>
                  <a:pt x="914400" y="914400"/>
                </a:cubicBezTo>
                <a:cubicBezTo>
                  <a:pt x="789349" y="928145"/>
                  <a:pt x="684094" y="927958"/>
                  <a:pt x="475488" y="914400"/>
                </a:cubicBezTo>
                <a:cubicBezTo>
                  <a:pt x="266882" y="900842"/>
                  <a:pt x="207902" y="898108"/>
                  <a:pt x="0" y="914400"/>
                </a:cubicBezTo>
                <a:cubicBezTo>
                  <a:pt x="540" y="723605"/>
                  <a:pt x="7880" y="557937"/>
                  <a:pt x="0" y="466344"/>
                </a:cubicBezTo>
                <a:cubicBezTo>
                  <a:pt x="-7880" y="374751"/>
                  <a:pt x="-1621" y="99327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78265" y="1888"/>
                  <a:pt x="346638" y="14397"/>
                  <a:pt x="466344" y="0"/>
                </a:cubicBezTo>
                <a:cubicBezTo>
                  <a:pt x="586050" y="-14397"/>
                  <a:pt x="806690" y="13835"/>
                  <a:pt x="914400" y="0"/>
                </a:cubicBezTo>
                <a:cubicBezTo>
                  <a:pt x="937069" y="192923"/>
                  <a:pt x="929951" y="366088"/>
                  <a:pt x="914400" y="466344"/>
                </a:cubicBezTo>
                <a:cubicBezTo>
                  <a:pt x="898849" y="566600"/>
                  <a:pt x="900304" y="797009"/>
                  <a:pt x="914400" y="914400"/>
                </a:cubicBezTo>
                <a:cubicBezTo>
                  <a:pt x="815666" y="910661"/>
                  <a:pt x="570946" y="928199"/>
                  <a:pt x="457200" y="914400"/>
                </a:cubicBezTo>
                <a:cubicBezTo>
                  <a:pt x="343454" y="900601"/>
                  <a:pt x="148726" y="911505"/>
                  <a:pt x="0" y="914400"/>
                </a:cubicBezTo>
                <a:cubicBezTo>
                  <a:pt x="-19469" y="781056"/>
                  <a:pt x="19574" y="658201"/>
                  <a:pt x="0" y="484632"/>
                </a:cubicBezTo>
                <a:cubicBezTo>
                  <a:pt x="-19574" y="311063"/>
                  <a:pt x="14286" y="168903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18540114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Light Gradient Accent 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C257BE-194C-4613-BF26-F2D75C5C66DF}"/>
              </a:ext>
            </a:extLst>
          </p:cNvPr>
          <p:cNvSpPr/>
          <p:nvPr/>
        </p:nvSpPr>
        <p:spPr>
          <a:xfrm>
            <a:off x="4219508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7548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57200 h 914400"/>
              <a:gd name="connsiteX4" fmla="*/ 914400 w 914400"/>
              <a:gd name="connsiteY4" fmla="*/ 914400 h 914400"/>
              <a:gd name="connsiteX5" fmla="*/ 43891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84632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78792" y="-6593"/>
                  <a:pt x="330721" y="2206"/>
                  <a:pt x="475488" y="0"/>
                </a:cubicBezTo>
                <a:cubicBezTo>
                  <a:pt x="620255" y="-2206"/>
                  <a:pt x="696486" y="-8206"/>
                  <a:pt x="914400" y="0"/>
                </a:cubicBezTo>
                <a:cubicBezTo>
                  <a:pt x="926343" y="174452"/>
                  <a:pt x="924810" y="331556"/>
                  <a:pt x="914400" y="457200"/>
                </a:cubicBezTo>
                <a:cubicBezTo>
                  <a:pt x="903990" y="582844"/>
                  <a:pt x="902280" y="714613"/>
                  <a:pt x="914400" y="914400"/>
                </a:cubicBezTo>
                <a:cubicBezTo>
                  <a:pt x="771429" y="918163"/>
                  <a:pt x="661708" y="891255"/>
                  <a:pt x="438912" y="914400"/>
                </a:cubicBezTo>
                <a:cubicBezTo>
                  <a:pt x="216116" y="937545"/>
                  <a:pt x="152869" y="915078"/>
                  <a:pt x="0" y="914400"/>
                </a:cubicBezTo>
                <a:cubicBezTo>
                  <a:pt x="-14640" y="819211"/>
                  <a:pt x="-1889" y="693812"/>
                  <a:pt x="0" y="484632"/>
                </a:cubicBezTo>
                <a:cubicBezTo>
                  <a:pt x="1889" y="275452"/>
                  <a:pt x="-21954" y="144652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73277" y="-17424"/>
                  <a:pt x="322034" y="2065"/>
                  <a:pt x="429768" y="0"/>
                </a:cubicBezTo>
                <a:cubicBezTo>
                  <a:pt x="537502" y="-2065"/>
                  <a:pt x="695867" y="-6138"/>
                  <a:pt x="914400" y="0"/>
                </a:cubicBezTo>
                <a:cubicBezTo>
                  <a:pt x="906323" y="205051"/>
                  <a:pt x="892477" y="313851"/>
                  <a:pt x="914400" y="466344"/>
                </a:cubicBezTo>
                <a:cubicBezTo>
                  <a:pt x="936323" y="618837"/>
                  <a:pt x="919051" y="797682"/>
                  <a:pt x="914400" y="914400"/>
                </a:cubicBezTo>
                <a:cubicBezTo>
                  <a:pt x="749254" y="907439"/>
                  <a:pt x="586979" y="926976"/>
                  <a:pt x="466344" y="914400"/>
                </a:cubicBezTo>
                <a:cubicBezTo>
                  <a:pt x="345709" y="901824"/>
                  <a:pt x="176780" y="931970"/>
                  <a:pt x="0" y="914400"/>
                </a:cubicBezTo>
                <a:cubicBezTo>
                  <a:pt x="8218" y="785375"/>
                  <a:pt x="14670" y="674817"/>
                  <a:pt x="0" y="466344"/>
                </a:cubicBezTo>
                <a:cubicBezTo>
                  <a:pt x="-14670" y="257871"/>
                  <a:pt x="-16754" y="21015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84701046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Light Gradient Accent 5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0D6B8A-860E-4139-AEC0-0C0DA914A1A5}"/>
              </a:ext>
            </a:extLst>
          </p:cNvPr>
          <p:cNvSpPr/>
          <p:nvPr/>
        </p:nvSpPr>
        <p:spPr>
          <a:xfrm>
            <a:off x="5213187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57200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57200 h 914400"/>
              <a:gd name="connsiteX4" fmla="*/ 914400 w 914400"/>
              <a:gd name="connsiteY4" fmla="*/ 914400 h 914400"/>
              <a:gd name="connsiteX5" fmla="*/ 475488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69943" y="-4270"/>
                  <a:pt x="232419" y="-16803"/>
                  <a:pt x="457200" y="0"/>
                </a:cubicBezTo>
                <a:cubicBezTo>
                  <a:pt x="681981" y="16803"/>
                  <a:pt x="781668" y="14133"/>
                  <a:pt x="914400" y="0"/>
                </a:cubicBezTo>
                <a:cubicBezTo>
                  <a:pt x="908535" y="123988"/>
                  <a:pt x="929547" y="311691"/>
                  <a:pt x="914400" y="457200"/>
                </a:cubicBezTo>
                <a:cubicBezTo>
                  <a:pt x="899253" y="602709"/>
                  <a:pt x="911176" y="700429"/>
                  <a:pt x="914400" y="914400"/>
                </a:cubicBezTo>
                <a:cubicBezTo>
                  <a:pt x="733673" y="903435"/>
                  <a:pt x="603614" y="912675"/>
                  <a:pt x="475488" y="914400"/>
                </a:cubicBezTo>
                <a:cubicBezTo>
                  <a:pt x="347362" y="916125"/>
                  <a:pt x="115843" y="909857"/>
                  <a:pt x="0" y="914400"/>
                </a:cubicBezTo>
                <a:cubicBezTo>
                  <a:pt x="9541" y="754851"/>
                  <a:pt x="-573" y="667177"/>
                  <a:pt x="0" y="466344"/>
                </a:cubicBezTo>
                <a:cubicBezTo>
                  <a:pt x="573" y="265511"/>
                  <a:pt x="10184" y="141301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97838" y="-8609"/>
                  <a:pt x="305256" y="-18868"/>
                  <a:pt x="438912" y="0"/>
                </a:cubicBezTo>
                <a:cubicBezTo>
                  <a:pt x="572568" y="18868"/>
                  <a:pt x="781261" y="14862"/>
                  <a:pt x="914400" y="0"/>
                </a:cubicBezTo>
                <a:cubicBezTo>
                  <a:pt x="928851" y="147826"/>
                  <a:pt x="918580" y="237648"/>
                  <a:pt x="914400" y="457200"/>
                </a:cubicBezTo>
                <a:cubicBezTo>
                  <a:pt x="910220" y="676752"/>
                  <a:pt x="936676" y="754143"/>
                  <a:pt x="914400" y="914400"/>
                </a:cubicBezTo>
                <a:cubicBezTo>
                  <a:pt x="703758" y="896669"/>
                  <a:pt x="641936" y="930143"/>
                  <a:pt x="457200" y="914400"/>
                </a:cubicBezTo>
                <a:cubicBezTo>
                  <a:pt x="272464" y="898657"/>
                  <a:pt x="114347" y="915533"/>
                  <a:pt x="0" y="914400"/>
                </a:cubicBezTo>
                <a:cubicBezTo>
                  <a:pt x="7818" y="789017"/>
                  <a:pt x="-11422" y="690658"/>
                  <a:pt x="0" y="484632"/>
                </a:cubicBezTo>
                <a:cubicBezTo>
                  <a:pt x="11422" y="278606"/>
                  <a:pt x="-21343" y="219289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66375239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Light Gradient Accent 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4ED1E5-A8AF-466B-9330-92BFE22B6D44}"/>
              </a:ext>
            </a:extLst>
          </p:cNvPr>
          <p:cNvSpPr/>
          <p:nvPr/>
        </p:nvSpPr>
        <p:spPr>
          <a:xfrm>
            <a:off x="244800" y="254825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66344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48056 h 914400"/>
              <a:gd name="connsiteX4" fmla="*/ 914400 w 914400"/>
              <a:gd name="connsiteY4" fmla="*/ 914400 h 914400"/>
              <a:gd name="connsiteX5" fmla="*/ 475488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57200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214925" y="1139"/>
                  <a:pt x="259814" y="-954"/>
                  <a:pt x="466344" y="0"/>
                </a:cubicBezTo>
                <a:cubicBezTo>
                  <a:pt x="672874" y="954"/>
                  <a:pt x="711321" y="-5211"/>
                  <a:pt x="914400" y="0"/>
                </a:cubicBezTo>
                <a:cubicBezTo>
                  <a:pt x="910177" y="142949"/>
                  <a:pt x="916974" y="278063"/>
                  <a:pt x="914400" y="448056"/>
                </a:cubicBezTo>
                <a:cubicBezTo>
                  <a:pt x="911826" y="618049"/>
                  <a:pt x="902616" y="749749"/>
                  <a:pt x="914400" y="914400"/>
                </a:cubicBezTo>
                <a:cubicBezTo>
                  <a:pt x="801039" y="905845"/>
                  <a:pt x="666095" y="919035"/>
                  <a:pt x="475488" y="914400"/>
                </a:cubicBezTo>
                <a:cubicBezTo>
                  <a:pt x="284881" y="909765"/>
                  <a:pt x="223435" y="903539"/>
                  <a:pt x="0" y="914400"/>
                </a:cubicBezTo>
                <a:cubicBezTo>
                  <a:pt x="-14243" y="791848"/>
                  <a:pt x="-5068" y="582161"/>
                  <a:pt x="0" y="457200"/>
                </a:cubicBezTo>
                <a:cubicBezTo>
                  <a:pt x="5068" y="332239"/>
                  <a:pt x="9163" y="97064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222744" y="7392"/>
                  <a:pt x="264061" y="2924"/>
                  <a:pt x="457200" y="0"/>
                </a:cubicBezTo>
                <a:cubicBezTo>
                  <a:pt x="650339" y="-2924"/>
                  <a:pt x="751591" y="-17674"/>
                  <a:pt x="914400" y="0"/>
                </a:cubicBezTo>
                <a:cubicBezTo>
                  <a:pt x="894730" y="185240"/>
                  <a:pt x="936512" y="328463"/>
                  <a:pt x="914400" y="466344"/>
                </a:cubicBezTo>
                <a:cubicBezTo>
                  <a:pt x="892288" y="604225"/>
                  <a:pt x="917222" y="712751"/>
                  <a:pt x="914400" y="914400"/>
                </a:cubicBezTo>
                <a:cubicBezTo>
                  <a:pt x="712694" y="897584"/>
                  <a:pt x="595578" y="923424"/>
                  <a:pt x="484632" y="914400"/>
                </a:cubicBezTo>
                <a:cubicBezTo>
                  <a:pt x="373686" y="905376"/>
                  <a:pt x="142011" y="934818"/>
                  <a:pt x="0" y="914400"/>
                </a:cubicBezTo>
                <a:cubicBezTo>
                  <a:pt x="-20473" y="795814"/>
                  <a:pt x="-18836" y="558485"/>
                  <a:pt x="0" y="466344"/>
                </a:cubicBezTo>
                <a:cubicBezTo>
                  <a:pt x="18836" y="374203"/>
                  <a:pt x="-20554" y="148312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88271676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Top Spotlight Accent 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408630F-8ED0-467C-9B3F-3F94BBA320D6}"/>
              </a:ext>
            </a:extLst>
          </p:cNvPr>
          <p:cNvSpPr/>
          <p:nvPr/>
        </p:nvSpPr>
        <p:spPr>
          <a:xfrm>
            <a:off x="1238477" y="254825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2976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29768 h 914400"/>
              <a:gd name="connsiteX4" fmla="*/ 914400 w 914400"/>
              <a:gd name="connsiteY4" fmla="*/ 914400 h 914400"/>
              <a:gd name="connsiteX5" fmla="*/ 48463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75488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88391" y="9708"/>
                  <a:pt x="270239" y="1473"/>
                  <a:pt x="429768" y="0"/>
                </a:cubicBezTo>
                <a:cubicBezTo>
                  <a:pt x="589297" y="-1473"/>
                  <a:pt x="742938" y="15978"/>
                  <a:pt x="914400" y="0"/>
                </a:cubicBezTo>
                <a:cubicBezTo>
                  <a:pt x="919873" y="150826"/>
                  <a:pt x="906556" y="217804"/>
                  <a:pt x="914400" y="429768"/>
                </a:cubicBezTo>
                <a:cubicBezTo>
                  <a:pt x="922244" y="641732"/>
                  <a:pt x="922290" y="811082"/>
                  <a:pt x="914400" y="914400"/>
                </a:cubicBezTo>
                <a:cubicBezTo>
                  <a:pt x="818442" y="897674"/>
                  <a:pt x="654829" y="917591"/>
                  <a:pt x="484632" y="914400"/>
                </a:cubicBezTo>
                <a:cubicBezTo>
                  <a:pt x="314435" y="911209"/>
                  <a:pt x="111646" y="906155"/>
                  <a:pt x="0" y="914400"/>
                </a:cubicBezTo>
                <a:cubicBezTo>
                  <a:pt x="8600" y="808369"/>
                  <a:pt x="13288" y="563498"/>
                  <a:pt x="0" y="475488"/>
                </a:cubicBezTo>
                <a:cubicBezTo>
                  <a:pt x="-13288" y="387478"/>
                  <a:pt x="20981" y="115600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45236" y="-23211"/>
                  <a:pt x="334697" y="15589"/>
                  <a:pt x="475488" y="0"/>
                </a:cubicBezTo>
                <a:cubicBezTo>
                  <a:pt x="616279" y="-15589"/>
                  <a:pt x="823171" y="-13563"/>
                  <a:pt x="914400" y="0"/>
                </a:cubicBezTo>
                <a:cubicBezTo>
                  <a:pt x="907872" y="127093"/>
                  <a:pt x="912235" y="335336"/>
                  <a:pt x="914400" y="466344"/>
                </a:cubicBezTo>
                <a:cubicBezTo>
                  <a:pt x="916565" y="597352"/>
                  <a:pt x="931685" y="708910"/>
                  <a:pt x="914400" y="914400"/>
                </a:cubicBezTo>
                <a:cubicBezTo>
                  <a:pt x="813735" y="917934"/>
                  <a:pt x="589082" y="913933"/>
                  <a:pt x="457200" y="914400"/>
                </a:cubicBezTo>
                <a:cubicBezTo>
                  <a:pt x="325318" y="914867"/>
                  <a:pt x="154872" y="901473"/>
                  <a:pt x="0" y="914400"/>
                </a:cubicBezTo>
                <a:cubicBezTo>
                  <a:pt x="6811" y="782470"/>
                  <a:pt x="-4405" y="654069"/>
                  <a:pt x="0" y="457200"/>
                </a:cubicBezTo>
                <a:cubicBezTo>
                  <a:pt x="4405" y="260331"/>
                  <a:pt x="14484" y="19154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1728444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Top Spotlight Accent 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D0D8D58-E09A-4809-A5F2-3C774082F910}"/>
              </a:ext>
            </a:extLst>
          </p:cNvPr>
          <p:cNvSpPr/>
          <p:nvPr/>
        </p:nvSpPr>
        <p:spPr>
          <a:xfrm>
            <a:off x="2232154" y="254825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2976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66344 h 914400"/>
              <a:gd name="connsiteX4" fmla="*/ 914400 w 914400"/>
              <a:gd name="connsiteY4" fmla="*/ 914400 h 914400"/>
              <a:gd name="connsiteX5" fmla="*/ 457200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17581" y="1264"/>
                  <a:pt x="332617" y="-3737"/>
                  <a:pt x="429768" y="0"/>
                </a:cubicBezTo>
                <a:cubicBezTo>
                  <a:pt x="526919" y="3737"/>
                  <a:pt x="785514" y="3740"/>
                  <a:pt x="914400" y="0"/>
                </a:cubicBezTo>
                <a:cubicBezTo>
                  <a:pt x="893770" y="116895"/>
                  <a:pt x="921681" y="264866"/>
                  <a:pt x="914400" y="466344"/>
                </a:cubicBezTo>
                <a:cubicBezTo>
                  <a:pt x="907119" y="667822"/>
                  <a:pt x="935328" y="743153"/>
                  <a:pt x="914400" y="914400"/>
                </a:cubicBezTo>
                <a:cubicBezTo>
                  <a:pt x="742365" y="929517"/>
                  <a:pt x="575253" y="901028"/>
                  <a:pt x="457200" y="914400"/>
                </a:cubicBezTo>
                <a:cubicBezTo>
                  <a:pt x="339147" y="927772"/>
                  <a:pt x="158013" y="912641"/>
                  <a:pt x="0" y="914400"/>
                </a:cubicBezTo>
                <a:cubicBezTo>
                  <a:pt x="-2025" y="777369"/>
                  <a:pt x="-5887" y="669596"/>
                  <a:pt x="0" y="466344"/>
                </a:cubicBezTo>
                <a:cubicBezTo>
                  <a:pt x="5887" y="263092"/>
                  <a:pt x="9462" y="211505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69607" y="-23075"/>
                  <a:pt x="243457" y="10707"/>
                  <a:pt x="466344" y="0"/>
                </a:cubicBezTo>
                <a:cubicBezTo>
                  <a:pt x="689231" y="-10707"/>
                  <a:pt x="744337" y="3580"/>
                  <a:pt x="914400" y="0"/>
                </a:cubicBezTo>
                <a:cubicBezTo>
                  <a:pt x="891850" y="94590"/>
                  <a:pt x="911022" y="236735"/>
                  <a:pt x="914400" y="466344"/>
                </a:cubicBezTo>
                <a:cubicBezTo>
                  <a:pt x="917778" y="695953"/>
                  <a:pt x="899714" y="768796"/>
                  <a:pt x="914400" y="914400"/>
                </a:cubicBezTo>
                <a:cubicBezTo>
                  <a:pt x="685967" y="929365"/>
                  <a:pt x="565056" y="915070"/>
                  <a:pt x="438912" y="914400"/>
                </a:cubicBezTo>
                <a:cubicBezTo>
                  <a:pt x="312768" y="913730"/>
                  <a:pt x="207200" y="908433"/>
                  <a:pt x="0" y="914400"/>
                </a:cubicBezTo>
                <a:cubicBezTo>
                  <a:pt x="-20379" y="793511"/>
                  <a:pt x="6511" y="637956"/>
                  <a:pt x="0" y="438912"/>
                </a:cubicBezTo>
                <a:cubicBezTo>
                  <a:pt x="-6511" y="239868"/>
                  <a:pt x="18132" y="20937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9400986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Top Spotlight Accent 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0950DC-69A3-437C-AE0C-D5FF3B77CB58}"/>
              </a:ext>
            </a:extLst>
          </p:cNvPr>
          <p:cNvSpPr/>
          <p:nvPr/>
        </p:nvSpPr>
        <p:spPr>
          <a:xfrm>
            <a:off x="3225831" y="254825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2976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57200 h 914400"/>
              <a:gd name="connsiteX4" fmla="*/ 914400 w 914400"/>
              <a:gd name="connsiteY4" fmla="*/ 914400 h 914400"/>
              <a:gd name="connsiteX5" fmla="*/ 43891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84632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27889" y="-14680"/>
                  <a:pt x="322042" y="16229"/>
                  <a:pt x="429768" y="0"/>
                </a:cubicBezTo>
                <a:cubicBezTo>
                  <a:pt x="537494" y="-16229"/>
                  <a:pt x="799230" y="9057"/>
                  <a:pt x="914400" y="0"/>
                </a:cubicBezTo>
                <a:cubicBezTo>
                  <a:pt x="896786" y="213500"/>
                  <a:pt x="915585" y="242484"/>
                  <a:pt x="914400" y="457200"/>
                </a:cubicBezTo>
                <a:cubicBezTo>
                  <a:pt x="913215" y="671916"/>
                  <a:pt x="935081" y="734231"/>
                  <a:pt x="914400" y="914400"/>
                </a:cubicBezTo>
                <a:cubicBezTo>
                  <a:pt x="739173" y="897625"/>
                  <a:pt x="669555" y="932728"/>
                  <a:pt x="438912" y="914400"/>
                </a:cubicBezTo>
                <a:cubicBezTo>
                  <a:pt x="208269" y="896072"/>
                  <a:pt x="159036" y="925472"/>
                  <a:pt x="0" y="914400"/>
                </a:cubicBezTo>
                <a:cubicBezTo>
                  <a:pt x="12255" y="744364"/>
                  <a:pt x="-19585" y="593722"/>
                  <a:pt x="0" y="484632"/>
                </a:cubicBezTo>
                <a:cubicBezTo>
                  <a:pt x="19585" y="375542"/>
                  <a:pt x="18376" y="209649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68400" y="5989"/>
                  <a:pt x="292075" y="11692"/>
                  <a:pt x="457200" y="0"/>
                </a:cubicBezTo>
                <a:cubicBezTo>
                  <a:pt x="622325" y="-11692"/>
                  <a:pt x="686185" y="-13044"/>
                  <a:pt x="914400" y="0"/>
                </a:cubicBezTo>
                <a:cubicBezTo>
                  <a:pt x="893592" y="127027"/>
                  <a:pt x="895840" y="339103"/>
                  <a:pt x="914400" y="429768"/>
                </a:cubicBezTo>
                <a:cubicBezTo>
                  <a:pt x="932960" y="520433"/>
                  <a:pt x="935430" y="765278"/>
                  <a:pt x="914400" y="914400"/>
                </a:cubicBezTo>
                <a:cubicBezTo>
                  <a:pt x="791157" y="917920"/>
                  <a:pt x="599178" y="894178"/>
                  <a:pt x="484632" y="914400"/>
                </a:cubicBezTo>
                <a:cubicBezTo>
                  <a:pt x="370086" y="934622"/>
                  <a:pt x="218867" y="897506"/>
                  <a:pt x="0" y="914400"/>
                </a:cubicBezTo>
                <a:cubicBezTo>
                  <a:pt x="-21932" y="801808"/>
                  <a:pt x="12985" y="619259"/>
                  <a:pt x="0" y="457200"/>
                </a:cubicBezTo>
                <a:cubicBezTo>
                  <a:pt x="-12985" y="295141"/>
                  <a:pt x="-5874" y="187135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35000">
                <a:schemeClr val="accent4">
                  <a:lumMod val="0"/>
                  <a:lumOff val="100000"/>
                </a:schemeClr>
              </a:gs>
              <a:gs pos="100000">
                <a:schemeClr val="accent4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01853802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Top Spotlight Accent 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A05C8C-CE30-4D0E-974E-681BBCE8E058}"/>
              </a:ext>
            </a:extLst>
          </p:cNvPr>
          <p:cNvSpPr/>
          <p:nvPr/>
        </p:nvSpPr>
        <p:spPr>
          <a:xfrm>
            <a:off x="4219508" y="254825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38912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66344 h 914400"/>
              <a:gd name="connsiteX4" fmla="*/ 914400 w 914400"/>
              <a:gd name="connsiteY4" fmla="*/ 914400 h 914400"/>
              <a:gd name="connsiteX5" fmla="*/ 475488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75488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74468" y="-5424"/>
                  <a:pt x="264200" y="-598"/>
                  <a:pt x="438912" y="0"/>
                </a:cubicBezTo>
                <a:cubicBezTo>
                  <a:pt x="613624" y="598"/>
                  <a:pt x="705225" y="-23051"/>
                  <a:pt x="914400" y="0"/>
                </a:cubicBezTo>
                <a:cubicBezTo>
                  <a:pt x="922081" y="106798"/>
                  <a:pt x="897875" y="251486"/>
                  <a:pt x="914400" y="466344"/>
                </a:cubicBezTo>
                <a:cubicBezTo>
                  <a:pt x="930925" y="681202"/>
                  <a:pt x="924780" y="772796"/>
                  <a:pt x="914400" y="914400"/>
                </a:cubicBezTo>
                <a:cubicBezTo>
                  <a:pt x="805196" y="898572"/>
                  <a:pt x="671185" y="911579"/>
                  <a:pt x="475488" y="914400"/>
                </a:cubicBezTo>
                <a:cubicBezTo>
                  <a:pt x="279791" y="917221"/>
                  <a:pt x="203711" y="927471"/>
                  <a:pt x="0" y="914400"/>
                </a:cubicBezTo>
                <a:cubicBezTo>
                  <a:pt x="16769" y="759889"/>
                  <a:pt x="-12434" y="687360"/>
                  <a:pt x="0" y="475488"/>
                </a:cubicBezTo>
                <a:cubicBezTo>
                  <a:pt x="12434" y="263616"/>
                  <a:pt x="-5086" y="97502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72403" y="19876"/>
                  <a:pt x="246250" y="-21888"/>
                  <a:pt x="448056" y="0"/>
                </a:cubicBezTo>
                <a:cubicBezTo>
                  <a:pt x="649862" y="21888"/>
                  <a:pt x="793581" y="7021"/>
                  <a:pt x="914400" y="0"/>
                </a:cubicBezTo>
                <a:cubicBezTo>
                  <a:pt x="921938" y="152497"/>
                  <a:pt x="892791" y="291015"/>
                  <a:pt x="914400" y="457200"/>
                </a:cubicBezTo>
                <a:cubicBezTo>
                  <a:pt x="936009" y="623385"/>
                  <a:pt x="896568" y="695490"/>
                  <a:pt x="914400" y="914400"/>
                </a:cubicBezTo>
                <a:cubicBezTo>
                  <a:pt x="784866" y="911944"/>
                  <a:pt x="538454" y="923737"/>
                  <a:pt x="438912" y="914400"/>
                </a:cubicBezTo>
                <a:cubicBezTo>
                  <a:pt x="339370" y="905063"/>
                  <a:pt x="106281" y="932800"/>
                  <a:pt x="0" y="914400"/>
                </a:cubicBezTo>
                <a:cubicBezTo>
                  <a:pt x="-9559" y="761601"/>
                  <a:pt x="-17862" y="622014"/>
                  <a:pt x="0" y="475488"/>
                </a:cubicBezTo>
                <a:cubicBezTo>
                  <a:pt x="17862" y="328962"/>
                  <a:pt x="11600" y="139584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109479030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Top Spotlight Accent 5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AD65DF-506B-4959-9D13-706C61A38CEB}"/>
              </a:ext>
            </a:extLst>
          </p:cNvPr>
          <p:cNvSpPr/>
          <p:nvPr/>
        </p:nvSpPr>
        <p:spPr>
          <a:xfrm>
            <a:off x="5213187" y="254825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66344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75488 h 914400"/>
              <a:gd name="connsiteX4" fmla="*/ 914400 w 914400"/>
              <a:gd name="connsiteY4" fmla="*/ 914400 h 914400"/>
              <a:gd name="connsiteX5" fmla="*/ 475488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07305" y="21458"/>
                  <a:pt x="298070" y="14725"/>
                  <a:pt x="466344" y="0"/>
                </a:cubicBezTo>
                <a:cubicBezTo>
                  <a:pt x="634618" y="-14725"/>
                  <a:pt x="762645" y="21984"/>
                  <a:pt x="914400" y="0"/>
                </a:cubicBezTo>
                <a:cubicBezTo>
                  <a:pt x="919737" y="96377"/>
                  <a:pt x="915471" y="342070"/>
                  <a:pt x="914400" y="475488"/>
                </a:cubicBezTo>
                <a:cubicBezTo>
                  <a:pt x="913329" y="608906"/>
                  <a:pt x="894483" y="721777"/>
                  <a:pt x="914400" y="914400"/>
                </a:cubicBezTo>
                <a:cubicBezTo>
                  <a:pt x="821013" y="919279"/>
                  <a:pt x="566703" y="892810"/>
                  <a:pt x="475488" y="914400"/>
                </a:cubicBezTo>
                <a:cubicBezTo>
                  <a:pt x="384273" y="935990"/>
                  <a:pt x="116894" y="917604"/>
                  <a:pt x="0" y="914400"/>
                </a:cubicBezTo>
                <a:cubicBezTo>
                  <a:pt x="-16165" y="695039"/>
                  <a:pt x="-14511" y="564607"/>
                  <a:pt x="0" y="466344"/>
                </a:cubicBezTo>
                <a:cubicBezTo>
                  <a:pt x="14511" y="368081"/>
                  <a:pt x="-11300" y="117141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31078" y="-21101"/>
                  <a:pt x="276070" y="-2302"/>
                  <a:pt x="429768" y="0"/>
                </a:cubicBezTo>
                <a:cubicBezTo>
                  <a:pt x="583466" y="2302"/>
                  <a:pt x="716602" y="-4471"/>
                  <a:pt x="914400" y="0"/>
                </a:cubicBezTo>
                <a:cubicBezTo>
                  <a:pt x="897416" y="144944"/>
                  <a:pt x="930827" y="331660"/>
                  <a:pt x="914400" y="466344"/>
                </a:cubicBezTo>
                <a:cubicBezTo>
                  <a:pt x="897973" y="601028"/>
                  <a:pt x="927730" y="788467"/>
                  <a:pt x="914400" y="914400"/>
                </a:cubicBezTo>
                <a:cubicBezTo>
                  <a:pt x="753627" y="896749"/>
                  <a:pt x="664268" y="923527"/>
                  <a:pt x="438912" y="914400"/>
                </a:cubicBezTo>
                <a:cubicBezTo>
                  <a:pt x="213556" y="905273"/>
                  <a:pt x="215584" y="895287"/>
                  <a:pt x="0" y="914400"/>
                </a:cubicBezTo>
                <a:cubicBezTo>
                  <a:pt x="22250" y="768167"/>
                  <a:pt x="1751" y="625035"/>
                  <a:pt x="0" y="448056"/>
                </a:cubicBezTo>
                <a:cubicBezTo>
                  <a:pt x="-1751" y="271077"/>
                  <a:pt x="14899" y="124130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8949553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Top Spotlight Accent 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EABC5DF-8B29-4445-ACDD-A810A1F96706}"/>
              </a:ext>
            </a:extLst>
          </p:cNvPr>
          <p:cNvSpPr/>
          <p:nvPr/>
        </p:nvSpPr>
        <p:spPr>
          <a:xfrm>
            <a:off x="244800" y="361059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66344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48056 h 914400"/>
              <a:gd name="connsiteX4" fmla="*/ 914400 w 914400"/>
              <a:gd name="connsiteY4" fmla="*/ 914400 h 914400"/>
              <a:gd name="connsiteX5" fmla="*/ 448056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57200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45106" y="22041"/>
                  <a:pt x="336810" y="13152"/>
                  <a:pt x="466344" y="0"/>
                </a:cubicBezTo>
                <a:cubicBezTo>
                  <a:pt x="595878" y="-13152"/>
                  <a:pt x="713948" y="-12762"/>
                  <a:pt x="914400" y="0"/>
                </a:cubicBezTo>
                <a:cubicBezTo>
                  <a:pt x="913364" y="115085"/>
                  <a:pt x="899086" y="242601"/>
                  <a:pt x="914400" y="448056"/>
                </a:cubicBezTo>
                <a:cubicBezTo>
                  <a:pt x="929714" y="653511"/>
                  <a:pt x="906773" y="705279"/>
                  <a:pt x="914400" y="914400"/>
                </a:cubicBezTo>
                <a:cubicBezTo>
                  <a:pt x="812121" y="891621"/>
                  <a:pt x="666717" y="926426"/>
                  <a:pt x="448056" y="914400"/>
                </a:cubicBezTo>
                <a:cubicBezTo>
                  <a:pt x="229395" y="902374"/>
                  <a:pt x="143809" y="927182"/>
                  <a:pt x="0" y="914400"/>
                </a:cubicBezTo>
                <a:cubicBezTo>
                  <a:pt x="-15167" y="797862"/>
                  <a:pt x="-9421" y="613843"/>
                  <a:pt x="0" y="457200"/>
                </a:cubicBezTo>
                <a:cubicBezTo>
                  <a:pt x="9421" y="300557"/>
                  <a:pt x="6213" y="158190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203032" y="-16806"/>
                  <a:pt x="314149" y="7818"/>
                  <a:pt x="475488" y="0"/>
                </a:cubicBezTo>
                <a:cubicBezTo>
                  <a:pt x="636827" y="-7818"/>
                  <a:pt x="787516" y="12030"/>
                  <a:pt x="914400" y="0"/>
                </a:cubicBezTo>
                <a:cubicBezTo>
                  <a:pt x="905929" y="227412"/>
                  <a:pt x="896102" y="310296"/>
                  <a:pt x="914400" y="457200"/>
                </a:cubicBezTo>
                <a:cubicBezTo>
                  <a:pt x="932698" y="604104"/>
                  <a:pt x="905225" y="724629"/>
                  <a:pt x="914400" y="914400"/>
                </a:cubicBezTo>
                <a:cubicBezTo>
                  <a:pt x="804711" y="930521"/>
                  <a:pt x="563930" y="897883"/>
                  <a:pt x="438912" y="914400"/>
                </a:cubicBezTo>
                <a:cubicBezTo>
                  <a:pt x="313894" y="930917"/>
                  <a:pt x="90288" y="923669"/>
                  <a:pt x="0" y="914400"/>
                </a:cubicBezTo>
                <a:cubicBezTo>
                  <a:pt x="-1340" y="786560"/>
                  <a:pt x="12860" y="659296"/>
                  <a:pt x="0" y="457200"/>
                </a:cubicBezTo>
                <a:cubicBezTo>
                  <a:pt x="-12860" y="255104"/>
                  <a:pt x="3343" y="14576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49730860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Medium Gradient Accent 1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5F1C6E1-B1D9-423A-8097-80476EC2CB7B}"/>
              </a:ext>
            </a:extLst>
          </p:cNvPr>
          <p:cNvSpPr/>
          <p:nvPr/>
        </p:nvSpPr>
        <p:spPr>
          <a:xfrm>
            <a:off x="1238477" y="361059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66344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29768 h 914400"/>
              <a:gd name="connsiteX4" fmla="*/ 914400 w 914400"/>
              <a:gd name="connsiteY4" fmla="*/ 914400 h 914400"/>
              <a:gd name="connsiteX5" fmla="*/ 457200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91745" y="-8540"/>
                  <a:pt x="247885" y="-19424"/>
                  <a:pt x="466344" y="0"/>
                </a:cubicBezTo>
                <a:cubicBezTo>
                  <a:pt x="684803" y="19424"/>
                  <a:pt x="770999" y="-5585"/>
                  <a:pt x="914400" y="0"/>
                </a:cubicBezTo>
                <a:cubicBezTo>
                  <a:pt x="893988" y="178176"/>
                  <a:pt x="905140" y="229410"/>
                  <a:pt x="914400" y="429768"/>
                </a:cubicBezTo>
                <a:cubicBezTo>
                  <a:pt x="923660" y="630126"/>
                  <a:pt x="909527" y="730043"/>
                  <a:pt x="914400" y="914400"/>
                </a:cubicBezTo>
                <a:cubicBezTo>
                  <a:pt x="804640" y="900049"/>
                  <a:pt x="588141" y="914042"/>
                  <a:pt x="457200" y="914400"/>
                </a:cubicBezTo>
                <a:cubicBezTo>
                  <a:pt x="326259" y="914758"/>
                  <a:pt x="159471" y="894567"/>
                  <a:pt x="0" y="914400"/>
                </a:cubicBezTo>
                <a:cubicBezTo>
                  <a:pt x="19887" y="777650"/>
                  <a:pt x="-20430" y="640577"/>
                  <a:pt x="0" y="466344"/>
                </a:cubicBezTo>
                <a:cubicBezTo>
                  <a:pt x="20430" y="292111"/>
                  <a:pt x="2743" y="106604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57120" y="17998"/>
                  <a:pt x="288206" y="-9862"/>
                  <a:pt x="429768" y="0"/>
                </a:cubicBezTo>
                <a:cubicBezTo>
                  <a:pt x="571330" y="9862"/>
                  <a:pt x="786354" y="-622"/>
                  <a:pt x="914400" y="0"/>
                </a:cubicBezTo>
                <a:cubicBezTo>
                  <a:pt x="927199" y="107870"/>
                  <a:pt x="890859" y="329040"/>
                  <a:pt x="914400" y="475488"/>
                </a:cubicBezTo>
                <a:cubicBezTo>
                  <a:pt x="937941" y="621936"/>
                  <a:pt x="924122" y="699290"/>
                  <a:pt x="914400" y="914400"/>
                </a:cubicBezTo>
                <a:cubicBezTo>
                  <a:pt x="799821" y="938084"/>
                  <a:pt x="636426" y="896992"/>
                  <a:pt x="438912" y="914400"/>
                </a:cubicBezTo>
                <a:cubicBezTo>
                  <a:pt x="241398" y="931808"/>
                  <a:pt x="186829" y="898748"/>
                  <a:pt x="0" y="914400"/>
                </a:cubicBezTo>
                <a:cubicBezTo>
                  <a:pt x="-9819" y="777564"/>
                  <a:pt x="383" y="620786"/>
                  <a:pt x="0" y="484632"/>
                </a:cubicBezTo>
                <a:cubicBezTo>
                  <a:pt x="-383" y="348478"/>
                  <a:pt x="18476" y="107229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50507908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Medium Gradient Accent 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3B12886-6F01-485F-88BC-1ED47DA721BB}"/>
              </a:ext>
            </a:extLst>
          </p:cNvPr>
          <p:cNvSpPr/>
          <p:nvPr/>
        </p:nvSpPr>
        <p:spPr>
          <a:xfrm>
            <a:off x="2232154" y="361059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2976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48056 h 914400"/>
              <a:gd name="connsiteX4" fmla="*/ 914400 w 914400"/>
              <a:gd name="connsiteY4" fmla="*/ 914400 h 914400"/>
              <a:gd name="connsiteX5" fmla="*/ 448056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75488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42641" y="5383"/>
                  <a:pt x="245934" y="20456"/>
                  <a:pt x="429768" y="0"/>
                </a:cubicBezTo>
                <a:cubicBezTo>
                  <a:pt x="613602" y="-20456"/>
                  <a:pt x="698745" y="20226"/>
                  <a:pt x="914400" y="0"/>
                </a:cubicBezTo>
                <a:cubicBezTo>
                  <a:pt x="894063" y="106130"/>
                  <a:pt x="904888" y="285932"/>
                  <a:pt x="914400" y="448056"/>
                </a:cubicBezTo>
                <a:cubicBezTo>
                  <a:pt x="923912" y="610180"/>
                  <a:pt x="931501" y="745783"/>
                  <a:pt x="914400" y="914400"/>
                </a:cubicBezTo>
                <a:cubicBezTo>
                  <a:pt x="752634" y="912650"/>
                  <a:pt x="676214" y="921390"/>
                  <a:pt x="448056" y="914400"/>
                </a:cubicBezTo>
                <a:cubicBezTo>
                  <a:pt x="219898" y="907410"/>
                  <a:pt x="148863" y="912983"/>
                  <a:pt x="0" y="914400"/>
                </a:cubicBezTo>
                <a:cubicBezTo>
                  <a:pt x="14889" y="706043"/>
                  <a:pt x="10053" y="694167"/>
                  <a:pt x="0" y="475488"/>
                </a:cubicBezTo>
                <a:cubicBezTo>
                  <a:pt x="-10053" y="256809"/>
                  <a:pt x="-11385" y="220394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35018" y="20769"/>
                  <a:pt x="298894" y="10925"/>
                  <a:pt x="429768" y="0"/>
                </a:cubicBezTo>
                <a:cubicBezTo>
                  <a:pt x="560642" y="-10925"/>
                  <a:pt x="802133" y="1432"/>
                  <a:pt x="914400" y="0"/>
                </a:cubicBezTo>
                <a:cubicBezTo>
                  <a:pt x="909656" y="182879"/>
                  <a:pt x="897596" y="328582"/>
                  <a:pt x="914400" y="466344"/>
                </a:cubicBezTo>
                <a:cubicBezTo>
                  <a:pt x="931204" y="604106"/>
                  <a:pt x="905830" y="739538"/>
                  <a:pt x="914400" y="914400"/>
                </a:cubicBezTo>
                <a:cubicBezTo>
                  <a:pt x="790316" y="929022"/>
                  <a:pt x="681134" y="919992"/>
                  <a:pt x="457200" y="914400"/>
                </a:cubicBezTo>
                <a:cubicBezTo>
                  <a:pt x="233266" y="908808"/>
                  <a:pt x="130833" y="897068"/>
                  <a:pt x="0" y="914400"/>
                </a:cubicBezTo>
                <a:cubicBezTo>
                  <a:pt x="-20594" y="780529"/>
                  <a:pt x="-13844" y="633299"/>
                  <a:pt x="0" y="448056"/>
                </a:cubicBezTo>
                <a:cubicBezTo>
                  <a:pt x="13844" y="262813"/>
                  <a:pt x="-9992" y="157718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311886415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Medium Gradient Accent 3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3E55336-C284-4CC9-9519-F4FB59DDCE80}"/>
              </a:ext>
            </a:extLst>
          </p:cNvPr>
          <p:cNvSpPr/>
          <p:nvPr/>
        </p:nvSpPr>
        <p:spPr>
          <a:xfrm>
            <a:off x="3225831" y="361059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48056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66344 h 914400"/>
              <a:gd name="connsiteX4" fmla="*/ 914400 w 914400"/>
              <a:gd name="connsiteY4" fmla="*/ 914400 h 914400"/>
              <a:gd name="connsiteX5" fmla="*/ 43891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57200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01234" y="8798"/>
                  <a:pt x="334691" y="-19464"/>
                  <a:pt x="448056" y="0"/>
                </a:cubicBezTo>
                <a:cubicBezTo>
                  <a:pt x="561421" y="19464"/>
                  <a:pt x="796827" y="16510"/>
                  <a:pt x="914400" y="0"/>
                </a:cubicBezTo>
                <a:cubicBezTo>
                  <a:pt x="892502" y="203789"/>
                  <a:pt x="898178" y="243772"/>
                  <a:pt x="914400" y="466344"/>
                </a:cubicBezTo>
                <a:cubicBezTo>
                  <a:pt x="930622" y="688916"/>
                  <a:pt x="934586" y="724925"/>
                  <a:pt x="914400" y="914400"/>
                </a:cubicBezTo>
                <a:cubicBezTo>
                  <a:pt x="731892" y="908039"/>
                  <a:pt x="607064" y="927524"/>
                  <a:pt x="438912" y="914400"/>
                </a:cubicBezTo>
                <a:cubicBezTo>
                  <a:pt x="270760" y="901276"/>
                  <a:pt x="176523" y="915099"/>
                  <a:pt x="0" y="914400"/>
                </a:cubicBezTo>
                <a:cubicBezTo>
                  <a:pt x="20897" y="722854"/>
                  <a:pt x="13808" y="670850"/>
                  <a:pt x="0" y="457200"/>
                </a:cubicBezTo>
                <a:cubicBezTo>
                  <a:pt x="-13808" y="243550"/>
                  <a:pt x="-13391" y="216363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51299" y="-17665"/>
                  <a:pt x="319060" y="16496"/>
                  <a:pt x="457200" y="0"/>
                </a:cubicBezTo>
                <a:cubicBezTo>
                  <a:pt x="595340" y="-16496"/>
                  <a:pt x="724549" y="-12393"/>
                  <a:pt x="914400" y="0"/>
                </a:cubicBezTo>
                <a:cubicBezTo>
                  <a:pt x="928921" y="103075"/>
                  <a:pt x="921655" y="260285"/>
                  <a:pt x="914400" y="466344"/>
                </a:cubicBezTo>
                <a:cubicBezTo>
                  <a:pt x="907145" y="672403"/>
                  <a:pt x="901972" y="813847"/>
                  <a:pt x="914400" y="914400"/>
                </a:cubicBezTo>
                <a:cubicBezTo>
                  <a:pt x="780300" y="935787"/>
                  <a:pt x="641917" y="913130"/>
                  <a:pt x="466344" y="914400"/>
                </a:cubicBezTo>
                <a:cubicBezTo>
                  <a:pt x="290771" y="915670"/>
                  <a:pt x="135680" y="919006"/>
                  <a:pt x="0" y="914400"/>
                </a:cubicBezTo>
                <a:cubicBezTo>
                  <a:pt x="-589" y="721317"/>
                  <a:pt x="-5616" y="612169"/>
                  <a:pt x="0" y="448056"/>
                </a:cubicBezTo>
                <a:cubicBezTo>
                  <a:pt x="5616" y="283943"/>
                  <a:pt x="14696" y="150432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26729613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Medium Gradient Accent 4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BD10973-2568-42DB-BDBC-23436E634656}"/>
              </a:ext>
            </a:extLst>
          </p:cNvPr>
          <p:cNvSpPr/>
          <p:nvPr/>
        </p:nvSpPr>
        <p:spPr>
          <a:xfrm>
            <a:off x="4219508" y="361059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66344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66344 h 914400"/>
              <a:gd name="connsiteX4" fmla="*/ 914400 w 914400"/>
              <a:gd name="connsiteY4" fmla="*/ 914400 h 914400"/>
              <a:gd name="connsiteX5" fmla="*/ 457200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84632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39143" y="17271"/>
                  <a:pt x="247396" y="-18694"/>
                  <a:pt x="466344" y="0"/>
                </a:cubicBezTo>
                <a:cubicBezTo>
                  <a:pt x="685292" y="18694"/>
                  <a:pt x="780816" y="7116"/>
                  <a:pt x="914400" y="0"/>
                </a:cubicBezTo>
                <a:cubicBezTo>
                  <a:pt x="912049" y="190807"/>
                  <a:pt x="893243" y="332054"/>
                  <a:pt x="914400" y="466344"/>
                </a:cubicBezTo>
                <a:cubicBezTo>
                  <a:pt x="935557" y="600634"/>
                  <a:pt x="926024" y="746567"/>
                  <a:pt x="914400" y="914400"/>
                </a:cubicBezTo>
                <a:cubicBezTo>
                  <a:pt x="755335" y="913993"/>
                  <a:pt x="549712" y="915824"/>
                  <a:pt x="457200" y="914400"/>
                </a:cubicBezTo>
                <a:cubicBezTo>
                  <a:pt x="364688" y="912976"/>
                  <a:pt x="186478" y="934325"/>
                  <a:pt x="0" y="914400"/>
                </a:cubicBezTo>
                <a:cubicBezTo>
                  <a:pt x="4048" y="706161"/>
                  <a:pt x="1301" y="643871"/>
                  <a:pt x="0" y="484632"/>
                </a:cubicBezTo>
                <a:cubicBezTo>
                  <a:pt x="-1301" y="325393"/>
                  <a:pt x="-3579" y="117003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69106" y="-22271"/>
                  <a:pt x="311103" y="-21496"/>
                  <a:pt x="475488" y="0"/>
                </a:cubicBezTo>
                <a:cubicBezTo>
                  <a:pt x="639873" y="21496"/>
                  <a:pt x="817998" y="-8188"/>
                  <a:pt x="914400" y="0"/>
                </a:cubicBezTo>
                <a:cubicBezTo>
                  <a:pt x="897563" y="141320"/>
                  <a:pt x="893516" y="310400"/>
                  <a:pt x="914400" y="457200"/>
                </a:cubicBezTo>
                <a:cubicBezTo>
                  <a:pt x="935284" y="604000"/>
                  <a:pt x="908121" y="780521"/>
                  <a:pt x="914400" y="914400"/>
                </a:cubicBezTo>
                <a:cubicBezTo>
                  <a:pt x="814661" y="904760"/>
                  <a:pt x="584571" y="908196"/>
                  <a:pt x="466344" y="914400"/>
                </a:cubicBezTo>
                <a:cubicBezTo>
                  <a:pt x="348117" y="920604"/>
                  <a:pt x="208237" y="899174"/>
                  <a:pt x="0" y="914400"/>
                </a:cubicBezTo>
                <a:cubicBezTo>
                  <a:pt x="-17538" y="777419"/>
                  <a:pt x="-7851" y="584282"/>
                  <a:pt x="0" y="438912"/>
                </a:cubicBezTo>
                <a:cubicBezTo>
                  <a:pt x="7851" y="293542"/>
                  <a:pt x="-15648" y="109514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32227749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Medium Gradient Accent 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B9475D1-C3EE-4142-9328-13568E481D70}"/>
              </a:ext>
            </a:extLst>
          </p:cNvPr>
          <p:cNvSpPr/>
          <p:nvPr/>
        </p:nvSpPr>
        <p:spPr>
          <a:xfrm>
            <a:off x="5213187" y="361059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48056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29768 h 914400"/>
              <a:gd name="connsiteX4" fmla="*/ 914400 w 914400"/>
              <a:gd name="connsiteY4" fmla="*/ 914400 h 914400"/>
              <a:gd name="connsiteX5" fmla="*/ 466344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57200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89040" y="-12022"/>
                  <a:pt x="235503" y="8890"/>
                  <a:pt x="448056" y="0"/>
                </a:cubicBezTo>
                <a:cubicBezTo>
                  <a:pt x="660609" y="-8890"/>
                  <a:pt x="777628" y="-9100"/>
                  <a:pt x="914400" y="0"/>
                </a:cubicBezTo>
                <a:cubicBezTo>
                  <a:pt x="906825" y="99211"/>
                  <a:pt x="918048" y="218013"/>
                  <a:pt x="914400" y="429768"/>
                </a:cubicBezTo>
                <a:cubicBezTo>
                  <a:pt x="910752" y="641523"/>
                  <a:pt x="932156" y="676469"/>
                  <a:pt x="914400" y="914400"/>
                </a:cubicBezTo>
                <a:cubicBezTo>
                  <a:pt x="817858" y="928705"/>
                  <a:pt x="637908" y="898516"/>
                  <a:pt x="466344" y="914400"/>
                </a:cubicBezTo>
                <a:cubicBezTo>
                  <a:pt x="294780" y="930284"/>
                  <a:pt x="196738" y="922305"/>
                  <a:pt x="0" y="914400"/>
                </a:cubicBezTo>
                <a:cubicBezTo>
                  <a:pt x="-17324" y="698478"/>
                  <a:pt x="-21590" y="609379"/>
                  <a:pt x="0" y="457200"/>
                </a:cubicBezTo>
                <a:cubicBezTo>
                  <a:pt x="21590" y="305021"/>
                  <a:pt x="20752" y="149210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63058" y="-18509"/>
                  <a:pt x="347063" y="2337"/>
                  <a:pt x="438912" y="0"/>
                </a:cubicBezTo>
                <a:cubicBezTo>
                  <a:pt x="530761" y="-2337"/>
                  <a:pt x="740408" y="8096"/>
                  <a:pt x="914400" y="0"/>
                </a:cubicBezTo>
                <a:cubicBezTo>
                  <a:pt x="926055" y="110140"/>
                  <a:pt x="929030" y="270482"/>
                  <a:pt x="914400" y="457200"/>
                </a:cubicBezTo>
                <a:cubicBezTo>
                  <a:pt x="899770" y="643918"/>
                  <a:pt x="931074" y="736936"/>
                  <a:pt x="914400" y="914400"/>
                </a:cubicBezTo>
                <a:cubicBezTo>
                  <a:pt x="735724" y="934224"/>
                  <a:pt x="598735" y="932284"/>
                  <a:pt x="466344" y="914400"/>
                </a:cubicBezTo>
                <a:cubicBezTo>
                  <a:pt x="333953" y="896516"/>
                  <a:pt x="232682" y="925836"/>
                  <a:pt x="0" y="914400"/>
                </a:cubicBezTo>
                <a:cubicBezTo>
                  <a:pt x="5134" y="760759"/>
                  <a:pt x="20339" y="616469"/>
                  <a:pt x="0" y="438912"/>
                </a:cubicBezTo>
                <a:cubicBezTo>
                  <a:pt x="-20339" y="261355"/>
                  <a:pt x="-6836" y="100516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3716957260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Medium Gradient Accent 6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38044A6-1270-4650-809A-BED83197EDB4}"/>
              </a:ext>
            </a:extLst>
          </p:cNvPr>
          <p:cNvSpPr/>
          <p:nvPr/>
        </p:nvSpPr>
        <p:spPr>
          <a:xfrm>
            <a:off x="244800" y="467294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38912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57200 h 914400"/>
              <a:gd name="connsiteX4" fmla="*/ 914400 w 914400"/>
              <a:gd name="connsiteY4" fmla="*/ 914400 h 914400"/>
              <a:gd name="connsiteX5" fmla="*/ 457200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54649" y="8361"/>
                  <a:pt x="220625" y="-3820"/>
                  <a:pt x="438912" y="0"/>
                </a:cubicBezTo>
                <a:cubicBezTo>
                  <a:pt x="657199" y="3820"/>
                  <a:pt x="757649" y="-431"/>
                  <a:pt x="914400" y="0"/>
                </a:cubicBezTo>
                <a:cubicBezTo>
                  <a:pt x="936858" y="111886"/>
                  <a:pt x="911559" y="339400"/>
                  <a:pt x="914400" y="457200"/>
                </a:cubicBezTo>
                <a:cubicBezTo>
                  <a:pt x="917241" y="575000"/>
                  <a:pt x="908563" y="772877"/>
                  <a:pt x="914400" y="914400"/>
                </a:cubicBezTo>
                <a:cubicBezTo>
                  <a:pt x="727386" y="916634"/>
                  <a:pt x="674212" y="930817"/>
                  <a:pt x="457200" y="914400"/>
                </a:cubicBezTo>
                <a:cubicBezTo>
                  <a:pt x="240188" y="897983"/>
                  <a:pt x="139626" y="909771"/>
                  <a:pt x="0" y="914400"/>
                </a:cubicBezTo>
                <a:cubicBezTo>
                  <a:pt x="371" y="771742"/>
                  <a:pt x="-4537" y="687028"/>
                  <a:pt x="0" y="466344"/>
                </a:cubicBezTo>
                <a:cubicBezTo>
                  <a:pt x="4537" y="245660"/>
                  <a:pt x="4069" y="170871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05656" y="10718"/>
                  <a:pt x="224615" y="-6853"/>
                  <a:pt x="448056" y="0"/>
                </a:cubicBezTo>
                <a:cubicBezTo>
                  <a:pt x="671497" y="6853"/>
                  <a:pt x="773351" y="-2288"/>
                  <a:pt x="914400" y="0"/>
                </a:cubicBezTo>
                <a:cubicBezTo>
                  <a:pt x="927325" y="205655"/>
                  <a:pt x="923973" y="283859"/>
                  <a:pt x="914400" y="457200"/>
                </a:cubicBezTo>
                <a:cubicBezTo>
                  <a:pt x="904827" y="630541"/>
                  <a:pt x="894094" y="763062"/>
                  <a:pt x="914400" y="914400"/>
                </a:cubicBezTo>
                <a:cubicBezTo>
                  <a:pt x="780635" y="924028"/>
                  <a:pt x="590081" y="902184"/>
                  <a:pt x="466344" y="914400"/>
                </a:cubicBezTo>
                <a:cubicBezTo>
                  <a:pt x="342607" y="926616"/>
                  <a:pt x="94431" y="919097"/>
                  <a:pt x="0" y="914400"/>
                </a:cubicBezTo>
                <a:cubicBezTo>
                  <a:pt x="4143" y="700471"/>
                  <a:pt x="5690" y="561245"/>
                  <a:pt x="0" y="438912"/>
                </a:cubicBezTo>
                <a:cubicBezTo>
                  <a:pt x="-5690" y="316579"/>
                  <a:pt x="-13124" y="204061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85545379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Bottom Spotlight Accent 1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7F4614E-8CD6-452A-9D0F-6E234C47897E}"/>
              </a:ext>
            </a:extLst>
          </p:cNvPr>
          <p:cNvSpPr/>
          <p:nvPr/>
        </p:nvSpPr>
        <p:spPr>
          <a:xfrm>
            <a:off x="1238477" y="467294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48056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75488 h 914400"/>
              <a:gd name="connsiteX4" fmla="*/ 914400 w 914400"/>
              <a:gd name="connsiteY4" fmla="*/ 914400 h 914400"/>
              <a:gd name="connsiteX5" fmla="*/ 48463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200600" y="-20029"/>
                  <a:pt x="280764" y="-11217"/>
                  <a:pt x="448056" y="0"/>
                </a:cubicBezTo>
                <a:cubicBezTo>
                  <a:pt x="615348" y="11217"/>
                  <a:pt x="698049" y="-19280"/>
                  <a:pt x="914400" y="0"/>
                </a:cubicBezTo>
                <a:cubicBezTo>
                  <a:pt x="928552" y="129367"/>
                  <a:pt x="912416" y="252797"/>
                  <a:pt x="914400" y="475488"/>
                </a:cubicBezTo>
                <a:cubicBezTo>
                  <a:pt x="916384" y="698179"/>
                  <a:pt x="910516" y="745679"/>
                  <a:pt x="914400" y="914400"/>
                </a:cubicBezTo>
                <a:cubicBezTo>
                  <a:pt x="811301" y="894194"/>
                  <a:pt x="606724" y="930878"/>
                  <a:pt x="484632" y="914400"/>
                </a:cubicBezTo>
                <a:cubicBezTo>
                  <a:pt x="362540" y="897922"/>
                  <a:pt x="161512" y="915419"/>
                  <a:pt x="0" y="914400"/>
                </a:cubicBezTo>
                <a:cubicBezTo>
                  <a:pt x="14936" y="729168"/>
                  <a:pt x="-2600" y="664436"/>
                  <a:pt x="0" y="466344"/>
                </a:cubicBezTo>
                <a:cubicBezTo>
                  <a:pt x="2600" y="268252"/>
                  <a:pt x="-21468" y="139922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80073" y="15516"/>
                  <a:pt x="249232" y="-1360"/>
                  <a:pt x="448056" y="0"/>
                </a:cubicBezTo>
                <a:cubicBezTo>
                  <a:pt x="646880" y="1360"/>
                  <a:pt x="787039" y="-3768"/>
                  <a:pt x="914400" y="0"/>
                </a:cubicBezTo>
                <a:cubicBezTo>
                  <a:pt x="905551" y="118511"/>
                  <a:pt x="917510" y="374570"/>
                  <a:pt x="914400" y="475488"/>
                </a:cubicBezTo>
                <a:cubicBezTo>
                  <a:pt x="911290" y="576406"/>
                  <a:pt x="902066" y="761674"/>
                  <a:pt x="914400" y="914400"/>
                </a:cubicBezTo>
                <a:cubicBezTo>
                  <a:pt x="746342" y="893462"/>
                  <a:pt x="696676" y="913980"/>
                  <a:pt x="484632" y="914400"/>
                </a:cubicBezTo>
                <a:cubicBezTo>
                  <a:pt x="272588" y="914820"/>
                  <a:pt x="188102" y="927207"/>
                  <a:pt x="0" y="914400"/>
                </a:cubicBezTo>
                <a:cubicBezTo>
                  <a:pt x="878" y="678746"/>
                  <a:pt x="-17967" y="547022"/>
                  <a:pt x="0" y="438912"/>
                </a:cubicBezTo>
                <a:cubicBezTo>
                  <a:pt x="17967" y="330802"/>
                  <a:pt x="3283" y="88366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45593061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Bottom Spotlight Accent 2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9B0215-16CA-4A74-A50A-B2F8F61A870B}"/>
              </a:ext>
            </a:extLst>
          </p:cNvPr>
          <p:cNvSpPr/>
          <p:nvPr/>
        </p:nvSpPr>
        <p:spPr>
          <a:xfrm>
            <a:off x="2232154" y="467294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57200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48056 h 914400"/>
              <a:gd name="connsiteX4" fmla="*/ 914400 w 914400"/>
              <a:gd name="connsiteY4" fmla="*/ 914400 h 914400"/>
              <a:gd name="connsiteX5" fmla="*/ 43891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68840" y="-17421"/>
                  <a:pt x="283773" y="19006"/>
                  <a:pt x="457200" y="0"/>
                </a:cubicBezTo>
                <a:cubicBezTo>
                  <a:pt x="630627" y="-19006"/>
                  <a:pt x="738928" y="-4629"/>
                  <a:pt x="914400" y="0"/>
                </a:cubicBezTo>
                <a:cubicBezTo>
                  <a:pt x="906258" y="156885"/>
                  <a:pt x="925948" y="265059"/>
                  <a:pt x="914400" y="448056"/>
                </a:cubicBezTo>
                <a:cubicBezTo>
                  <a:pt x="902852" y="631053"/>
                  <a:pt x="911558" y="704815"/>
                  <a:pt x="914400" y="914400"/>
                </a:cubicBezTo>
                <a:cubicBezTo>
                  <a:pt x="776175" y="917443"/>
                  <a:pt x="555173" y="926523"/>
                  <a:pt x="438912" y="914400"/>
                </a:cubicBezTo>
                <a:cubicBezTo>
                  <a:pt x="322651" y="902277"/>
                  <a:pt x="176827" y="918508"/>
                  <a:pt x="0" y="914400"/>
                </a:cubicBezTo>
                <a:cubicBezTo>
                  <a:pt x="-5031" y="771522"/>
                  <a:pt x="-7150" y="654311"/>
                  <a:pt x="0" y="466344"/>
                </a:cubicBezTo>
                <a:cubicBezTo>
                  <a:pt x="7150" y="278377"/>
                  <a:pt x="-312" y="161595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200169" y="-22747"/>
                  <a:pt x="257728" y="13792"/>
                  <a:pt x="457200" y="0"/>
                </a:cubicBezTo>
                <a:cubicBezTo>
                  <a:pt x="656672" y="-13792"/>
                  <a:pt x="729781" y="11411"/>
                  <a:pt x="914400" y="0"/>
                </a:cubicBezTo>
                <a:cubicBezTo>
                  <a:pt x="933121" y="145732"/>
                  <a:pt x="923514" y="273060"/>
                  <a:pt x="914400" y="457200"/>
                </a:cubicBezTo>
                <a:cubicBezTo>
                  <a:pt x="905286" y="641340"/>
                  <a:pt x="934046" y="721869"/>
                  <a:pt x="914400" y="914400"/>
                </a:cubicBezTo>
                <a:cubicBezTo>
                  <a:pt x="746484" y="917369"/>
                  <a:pt x="584637" y="895617"/>
                  <a:pt x="484632" y="914400"/>
                </a:cubicBezTo>
                <a:cubicBezTo>
                  <a:pt x="384627" y="933183"/>
                  <a:pt x="217620" y="916474"/>
                  <a:pt x="0" y="914400"/>
                </a:cubicBezTo>
                <a:cubicBezTo>
                  <a:pt x="2799" y="809988"/>
                  <a:pt x="-15121" y="616192"/>
                  <a:pt x="0" y="457200"/>
                </a:cubicBezTo>
                <a:cubicBezTo>
                  <a:pt x="15121" y="298208"/>
                  <a:pt x="-22089" y="22078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385821301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Bottom Spotlight Accent 3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5C6216E-8511-43C9-82C1-81DEE89F078A}"/>
              </a:ext>
            </a:extLst>
          </p:cNvPr>
          <p:cNvSpPr/>
          <p:nvPr/>
        </p:nvSpPr>
        <p:spPr>
          <a:xfrm>
            <a:off x="3225831" y="467294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57200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38912 h 914400"/>
              <a:gd name="connsiteX4" fmla="*/ 914400 w 914400"/>
              <a:gd name="connsiteY4" fmla="*/ 914400 h 914400"/>
              <a:gd name="connsiteX5" fmla="*/ 448056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75488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79925" y="-13185"/>
                  <a:pt x="313250" y="5121"/>
                  <a:pt x="457200" y="0"/>
                </a:cubicBezTo>
                <a:cubicBezTo>
                  <a:pt x="601150" y="-5121"/>
                  <a:pt x="687747" y="8577"/>
                  <a:pt x="914400" y="0"/>
                </a:cubicBezTo>
                <a:cubicBezTo>
                  <a:pt x="936085" y="199857"/>
                  <a:pt x="932628" y="240460"/>
                  <a:pt x="914400" y="438912"/>
                </a:cubicBezTo>
                <a:cubicBezTo>
                  <a:pt x="896172" y="637364"/>
                  <a:pt x="894934" y="810604"/>
                  <a:pt x="914400" y="914400"/>
                </a:cubicBezTo>
                <a:cubicBezTo>
                  <a:pt x="747339" y="917780"/>
                  <a:pt x="652462" y="900379"/>
                  <a:pt x="448056" y="914400"/>
                </a:cubicBezTo>
                <a:cubicBezTo>
                  <a:pt x="243650" y="928421"/>
                  <a:pt x="213620" y="931595"/>
                  <a:pt x="0" y="914400"/>
                </a:cubicBezTo>
                <a:cubicBezTo>
                  <a:pt x="21932" y="729057"/>
                  <a:pt x="-15743" y="602267"/>
                  <a:pt x="0" y="475488"/>
                </a:cubicBezTo>
                <a:cubicBezTo>
                  <a:pt x="15743" y="348709"/>
                  <a:pt x="-4496" y="232662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51341" y="-17008"/>
                  <a:pt x="323611" y="-19246"/>
                  <a:pt x="448056" y="0"/>
                </a:cubicBezTo>
                <a:cubicBezTo>
                  <a:pt x="572501" y="19246"/>
                  <a:pt x="813730" y="100"/>
                  <a:pt x="914400" y="0"/>
                </a:cubicBezTo>
                <a:cubicBezTo>
                  <a:pt x="930476" y="97100"/>
                  <a:pt x="909912" y="337722"/>
                  <a:pt x="914400" y="448056"/>
                </a:cubicBezTo>
                <a:cubicBezTo>
                  <a:pt x="918888" y="558390"/>
                  <a:pt x="929588" y="756258"/>
                  <a:pt x="914400" y="914400"/>
                </a:cubicBezTo>
                <a:cubicBezTo>
                  <a:pt x="766688" y="935479"/>
                  <a:pt x="577036" y="921434"/>
                  <a:pt x="448056" y="914400"/>
                </a:cubicBezTo>
                <a:cubicBezTo>
                  <a:pt x="319076" y="907366"/>
                  <a:pt x="164615" y="928010"/>
                  <a:pt x="0" y="914400"/>
                </a:cubicBezTo>
                <a:cubicBezTo>
                  <a:pt x="9680" y="792266"/>
                  <a:pt x="5055" y="556310"/>
                  <a:pt x="0" y="457200"/>
                </a:cubicBezTo>
                <a:cubicBezTo>
                  <a:pt x="-5055" y="358090"/>
                  <a:pt x="18488" y="118926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3582717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Bottom Spotlight Accent 4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0680BD0-4784-4DA2-8341-91A867F5D2D0}"/>
              </a:ext>
            </a:extLst>
          </p:cNvPr>
          <p:cNvSpPr/>
          <p:nvPr/>
        </p:nvSpPr>
        <p:spPr>
          <a:xfrm>
            <a:off x="4219508" y="467294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48056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66344 h 914400"/>
              <a:gd name="connsiteX4" fmla="*/ 914400 w 914400"/>
              <a:gd name="connsiteY4" fmla="*/ 914400 h 914400"/>
              <a:gd name="connsiteX5" fmla="*/ 475488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75488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35158" y="15001"/>
                  <a:pt x="259027" y="2199"/>
                  <a:pt x="448056" y="0"/>
                </a:cubicBezTo>
                <a:cubicBezTo>
                  <a:pt x="637085" y="-2199"/>
                  <a:pt x="720251" y="-12231"/>
                  <a:pt x="914400" y="0"/>
                </a:cubicBezTo>
                <a:cubicBezTo>
                  <a:pt x="899189" y="154174"/>
                  <a:pt x="930568" y="287886"/>
                  <a:pt x="914400" y="466344"/>
                </a:cubicBezTo>
                <a:cubicBezTo>
                  <a:pt x="898232" y="644802"/>
                  <a:pt x="935742" y="822272"/>
                  <a:pt x="914400" y="914400"/>
                </a:cubicBezTo>
                <a:cubicBezTo>
                  <a:pt x="736091" y="893202"/>
                  <a:pt x="604085" y="916266"/>
                  <a:pt x="475488" y="914400"/>
                </a:cubicBezTo>
                <a:cubicBezTo>
                  <a:pt x="346891" y="912534"/>
                  <a:pt x="111013" y="897959"/>
                  <a:pt x="0" y="914400"/>
                </a:cubicBezTo>
                <a:cubicBezTo>
                  <a:pt x="-2622" y="817792"/>
                  <a:pt x="-21367" y="648792"/>
                  <a:pt x="0" y="475488"/>
                </a:cubicBezTo>
                <a:cubicBezTo>
                  <a:pt x="21367" y="302184"/>
                  <a:pt x="23071" y="229367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02866" y="20229"/>
                  <a:pt x="356225" y="-7981"/>
                  <a:pt x="466344" y="0"/>
                </a:cubicBezTo>
                <a:cubicBezTo>
                  <a:pt x="576463" y="7981"/>
                  <a:pt x="795807" y="13981"/>
                  <a:pt x="914400" y="0"/>
                </a:cubicBezTo>
                <a:cubicBezTo>
                  <a:pt x="914816" y="153372"/>
                  <a:pt x="891811" y="323115"/>
                  <a:pt x="914400" y="466344"/>
                </a:cubicBezTo>
                <a:cubicBezTo>
                  <a:pt x="936989" y="609573"/>
                  <a:pt x="916083" y="794252"/>
                  <a:pt x="914400" y="914400"/>
                </a:cubicBezTo>
                <a:cubicBezTo>
                  <a:pt x="740587" y="899936"/>
                  <a:pt x="562274" y="935273"/>
                  <a:pt x="457200" y="914400"/>
                </a:cubicBezTo>
                <a:cubicBezTo>
                  <a:pt x="352126" y="893527"/>
                  <a:pt x="96622" y="908296"/>
                  <a:pt x="0" y="914400"/>
                </a:cubicBezTo>
                <a:cubicBezTo>
                  <a:pt x="-4770" y="783292"/>
                  <a:pt x="23427" y="603821"/>
                  <a:pt x="0" y="438912"/>
                </a:cubicBezTo>
                <a:cubicBezTo>
                  <a:pt x="-23427" y="274003"/>
                  <a:pt x="4175" y="92840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474251191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Bottom Spotlight Accent 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317E5F0-A152-4043-B64E-A7F3FB9F47A1}"/>
              </a:ext>
            </a:extLst>
          </p:cNvPr>
          <p:cNvSpPr/>
          <p:nvPr/>
        </p:nvSpPr>
        <p:spPr>
          <a:xfrm>
            <a:off x="5213187" y="4672940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7548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38912 h 914400"/>
              <a:gd name="connsiteX4" fmla="*/ 914400 w 914400"/>
              <a:gd name="connsiteY4" fmla="*/ 914400 h 914400"/>
              <a:gd name="connsiteX5" fmla="*/ 457200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225427" y="-3958"/>
                  <a:pt x="284086" y="1093"/>
                  <a:pt x="475488" y="0"/>
                </a:cubicBezTo>
                <a:cubicBezTo>
                  <a:pt x="666890" y="-1093"/>
                  <a:pt x="753690" y="-13100"/>
                  <a:pt x="914400" y="0"/>
                </a:cubicBezTo>
                <a:cubicBezTo>
                  <a:pt x="934073" y="203947"/>
                  <a:pt x="927171" y="236945"/>
                  <a:pt x="914400" y="438912"/>
                </a:cubicBezTo>
                <a:cubicBezTo>
                  <a:pt x="901629" y="640879"/>
                  <a:pt x="903211" y="701810"/>
                  <a:pt x="914400" y="914400"/>
                </a:cubicBezTo>
                <a:cubicBezTo>
                  <a:pt x="763403" y="935827"/>
                  <a:pt x="620343" y="925834"/>
                  <a:pt x="457200" y="914400"/>
                </a:cubicBezTo>
                <a:cubicBezTo>
                  <a:pt x="294057" y="902966"/>
                  <a:pt x="141372" y="901164"/>
                  <a:pt x="0" y="914400"/>
                </a:cubicBezTo>
                <a:cubicBezTo>
                  <a:pt x="-13736" y="766737"/>
                  <a:pt x="13038" y="644144"/>
                  <a:pt x="0" y="466344"/>
                </a:cubicBezTo>
                <a:cubicBezTo>
                  <a:pt x="-13038" y="288544"/>
                  <a:pt x="7914" y="94700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46391" y="16775"/>
                  <a:pt x="329147" y="1888"/>
                  <a:pt x="429768" y="0"/>
                </a:cubicBezTo>
                <a:cubicBezTo>
                  <a:pt x="530389" y="-1888"/>
                  <a:pt x="680259" y="-1618"/>
                  <a:pt x="914400" y="0"/>
                </a:cubicBezTo>
                <a:cubicBezTo>
                  <a:pt x="927314" y="192356"/>
                  <a:pt x="913062" y="314138"/>
                  <a:pt x="914400" y="438912"/>
                </a:cubicBezTo>
                <a:cubicBezTo>
                  <a:pt x="915738" y="563686"/>
                  <a:pt x="908612" y="719265"/>
                  <a:pt x="914400" y="914400"/>
                </a:cubicBezTo>
                <a:cubicBezTo>
                  <a:pt x="708869" y="925574"/>
                  <a:pt x="569608" y="907632"/>
                  <a:pt x="475488" y="914400"/>
                </a:cubicBezTo>
                <a:cubicBezTo>
                  <a:pt x="381368" y="921168"/>
                  <a:pt x="121188" y="927675"/>
                  <a:pt x="0" y="914400"/>
                </a:cubicBezTo>
                <a:cubicBezTo>
                  <a:pt x="8940" y="752502"/>
                  <a:pt x="-21483" y="670766"/>
                  <a:pt x="0" y="457200"/>
                </a:cubicBezTo>
                <a:cubicBezTo>
                  <a:pt x="21483" y="243634"/>
                  <a:pt x="-1808" y="109118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372238021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Bottom Spotlight Accent 6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60773D7-CD69-48C7-8ED3-15FE01DCB8C2}"/>
              </a:ext>
            </a:extLst>
          </p:cNvPr>
          <p:cNvSpPr/>
          <p:nvPr/>
        </p:nvSpPr>
        <p:spPr>
          <a:xfrm>
            <a:off x="244800" y="5735287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7548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66344 h 914400"/>
              <a:gd name="connsiteX4" fmla="*/ 914400 w 914400"/>
              <a:gd name="connsiteY4" fmla="*/ 914400 h 914400"/>
              <a:gd name="connsiteX5" fmla="*/ 466344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57200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93463" y="-18530"/>
                  <a:pt x="252286" y="8304"/>
                  <a:pt x="475488" y="0"/>
                </a:cubicBezTo>
                <a:cubicBezTo>
                  <a:pt x="698690" y="-8304"/>
                  <a:pt x="733145" y="-691"/>
                  <a:pt x="914400" y="0"/>
                </a:cubicBezTo>
                <a:cubicBezTo>
                  <a:pt x="928341" y="96638"/>
                  <a:pt x="935719" y="317823"/>
                  <a:pt x="914400" y="466344"/>
                </a:cubicBezTo>
                <a:cubicBezTo>
                  <a:pt x="893081" y="614865"/>
                  <a:pt x="932009" y="779900"/>
                  <a:pt x="914400" y="914400"/>
                </a:cubicBezTo>
                <a:cubicBezTo>
                  <a:pt x="804747" y="926591"/>
                  <a:pt x="557041" y="917648"/>
                  <a:pt x="466344" y="914400"/>
                </a:cubicBezTo>
                <a:cubicBezTo>
                  <a:pt x="375647" y="911152"/>
                  <a:pt x="174430" y="895938"/>
                  <a:pt x="0" y="914400"/>
                </a:cubicBezTo>
                <a:cubicBezTo>
                  <a:pt x="-454" y="764791"/>
                  <a:pt x="11411" y="665736"/>
                  <a:pt x="0" y="457200"/>
                </a:cubicBezTo>
                <a:cubicBezTo>
                  <a:pt x="-11411" y="248664"/>
                  <a:pt x="2111" y="94461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217245" y="378"/>
                  <a:pt x="257245" y="2628"/>
                  <a:pt x="448056" y="0"/>
                </a:cubicBezTo>
                <a:cubicBezTo>
                  <a:pt x="638867" y="-2628"/>
                  <a:pt x="731858" y="-13941"/>
                  <a:pt x="914400" y="0"/>
                </a:cubicBezTo>
                <a:cubicBezTo>
                  <a:pt x="900096" y="116130"/>
                  <a:pt x="908155" y="303058"/>
                  <a:pt x="914400" y="438912"/>
                </a:cubicBezTo>
                <a:cubicBezTo>
                  <a:pt x="920645" y="574766"/>
                  <a:pt x="903539" y="698708"/>
                  <a:pt x="914400" y="914400"/>
                </a:cubicBezTo>
                <a:cubicBezTo>
                  <a:pt x="821983" y="934194"/>
                  <a:pt x="583870" y="926925"/>
                  <a:pt x="484632" y="914400"/>
                </a:cubicBezTo>
                <a:cubicBezTo>
                  <a:pt x="385394" y="901875"/>
                  <a:pt x="176166" y="933186"/>
                  <a:pt x="0" y="914400"/>
                </a:cubicBezTo>
                <a:cubicBezTo>
                  <a:pt x="19615" y="702581"/>
                  <a:pt x="-16074" y="644435"/>
                  <a:pt x="0" y="448056"/>
                </a:cubicBezTo>
                <a:cubicBezTo>
                  <a:pt x="16074" y="251677"/>
                  <a:pt x="17181" y="10303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418643433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Dark Gradient Accent 1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647E62E-B8C7-4420-89B2-155B1B81B14F}"/>
              </a:ext>
            </a:extLst>
          </p:cNvPr>
          <p:cNvSpPr/>
          <p:nvPr/>
        </p:nvSpPr>
        <p:spPr>
          <a:xfrm>
            <a:off x="1238477" y="5735287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38912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48056 h 914400"/>
              <a:gd name="connsiteX4" fmla="*/ 914400 w 914400"/>
              <a:gd name="connsiteY4" fmla="*/ 914400 h 914400"/>
              <a:gd name="connsiteX5" fmla="*/ 475488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48056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60327" y="-11208"/>
                  <a:pt x="289182" y="20266"/>
                  <a:pt x="438912" y="0"/>
                </a:cubicBezTo>
                <a:cubicBezTo>
                  <a:pt x="588642" y="-20266"/>
                  <a:pt x="700320" y="-11945"/>
                  <a:pt x="914400" y="0"/>
                </a:cubicBezTo>
                <a:cubicBezTo>
                  <a:pt x="921296" y="160485"/>
                  <a:pt x="911872" y="230067"/>
                  <a:pt x="914400" y="448056"/>
                </a:cubicBezTo>
                <a:cubicBezTo>
                  <a:pt x="916928" y="666045"/>
                  <a:pt x="914602" y="762736"/>
                  <a:pt x="914400" y="914400"/>
                </a:cubicBezTo>
                <a:cubicBezTo>
                  <a:pt x="745370" y="919778"/>
                  <a:pt x="580389" y="914433"/>
                  <a:pt x="475488" y="914400"/>
                </a:cubicBezTo>
                <a:cubicBezTo>
                  <a:pt x="370587" y="914367"/>
                  <a:pt x="160462" y="930776"/>
                  <a:pt x="0" y="914400"/>
                </a:cubicBezTo>
                <a:cubicBezTo>
                  <a:pt x="-9746" y="711557"/>
                  <a:pt x="-8148" y="541816"/>
                  <a:pt x="0" y="448056"/>
                </a:cubicBezTo>
                <a:cubicBezTo>
                  <a:pt x="8148" y="354296"/>
                  <a:pt x="75" y="163247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16602" y="18972"/>
                  <a:pt x="320131" y="7818"/>
                  <a:pt x="457200" y="0"/>
                </a:cubicBezTo>
                <a:cubicBezTo>
                  <a:pt x="594269" y="-7818"/>
                  <a:pt x="708322" y="-477"/>
                  <a:pt x="914400" y="0"/>
                </a:cubicBezTo>
                <a:cubicBezTo>
                  <a:pt x="894368" y="185306"/>
                  <a:pt x="929565" y="305165"/>
                  <a:pt x="914400" y="457200"/>
                </a:cubicBezTo>
                <a:cubicBezTo>
                  <a:pt x="899235" y="609235"/>
                  <a:pt x="894667" y="802662"/>
                  <a:pt x="914400" y="914400"/>
                </a:cubicBezTo>
                <a:cubicBezTo>
                  <a:pt x="712274" y="916237"/>
                  <a:pt x="657209" y="903682"/>
                  <a:pt x="484632" y="914400"/>
                </a:cubicBezTo>
                <a:cubicBezTo>
                  <a:pt x="312055" y="925118"/>
                  <a:pt x="192615" y="927836"/>
                  <a:pt x="0" y="914400"/>
                </a:cubicBezTo>
                <a:cubicBezTo>
                  <a:pt x="2678" y="716219"/>
                  <a:pt x="20415" y="649251"/>
                  <a:pt x="0" y="448056"/>
                </a:cubicBezTo>
                <a:cubicBezTo>
                  <a:pt x="-20415" y="246861"/>
                  <a:pt x="-16756" y="153328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89000"/>
                </a:schemeClr>
              </a:gs>
              <a:gs pos="23000">
                <a:schemeClr val="accent2">
                  <a:lumMod val="89000"/>
                </a:schemeClr>
              </a:gs>
              <a:gs pos="69000">
                <a:schemeClr val="accent2">
                  <a:lumMod val="75000"/>
                </a:schemeClr>
              </a:gs>
              <a:gs pos="97000">
                <a:schemeClr val="accent2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410802710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Dark Gradient Accent 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1BFC28E-8C80-4739-B623-8710F041717D}"/>
              </a:ext>
            </a:extLst>
          </p:cNvPr>
          <p:cNvSpPr/>
          <p:nvPr/>
        </p:nvSpPr>
        <p:spPr>
          <a:xfrm>
            <a:off x="2232154" y="5735287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66344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66344 h 914400"/>
              <a:gd name="connsiteX4" fmla="*/ 914400 w 914400"/>
              <a:gd name="connsiteY4" fmla="*/ 914400 h 914400"/>
              <a:gd name="connsiteX5" fmla="*/ 448056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57200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52681" y="-21092"/>
                  <a:pt x="360604" y="-3430"/>
                  <a:pt x="466344" y="0"/>
                </a:cubicBezTo>
                <a:cubicBezTo>
                  <a:pt x="572084" y="3430"/>
                  <a:pt x="786477" y="14601"/>
                  <a:pt x="914400" y="0"/>
                </a:cubicBezTo>
                <a:cubicBezTo>
                  <a:pt x="912842" y="99216"/>
                  <a:pt x="894564" y="303027"/>
                  <a:pt x="914400" y="466344"/>
                </a:cubicBezTo>
                <a:cubicBezTo>
                  <a:pt x="934236" y="629661"/>
                  <a:pt x="914692" y="824232"/>
                  <a:pt x="914400" y="914400"/>
                </a:cubicBezTo>
                <a:cubicBezTo>
                  <a:pt x="707253" y="933504"/>
                  <a:pt x="667876" y="923961"/>
                  <a:pt x="448056" y="914400"/>
                </a:cubicBezTo>
                <a:cubicBezTo>
                  <a:pt x="228236" y="904839"/>
                  <a:pt x="126077" y="907587"/>
                  <a:pt x="0" y="914400"/>
                </a:cubicBezTo>
                <a:cubicBezTo>
                  <a:pt x="4610" y="744359"/>
                  <a:pt x="20520" y="567002"/>
                  <a:pt x="0" y="457200"/>
                </a:cubicBezTo>
                <a:cubicBezTo>
                  <a:pt x="-20520" y="347398"/>
                  <a:pt x="5096" y="138504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22353" y="-10528"/>
                  <a:pt x="289124" y="-1263"/>
                  <a:pt x="475488" y="0"/>
                </a:cubicBezTo>
                <a:cubicBezTo>
                  <a:pt x="661852" y="1263"/>
                  <a:pt x="774174" y="-595"/>
                  <a:pt x="914400" y="0"/>
                </a:cubicBezTo>
                <a:cubicBezTo>
                  <a:pt x="898817" y="141148"/>
                  <a:pt x="932003" y="242348"/>
                  <a:pt x="914400" y="429768"/>
                </a:cubicBezTo>
                <a:cubicBezTo>
                  <a:pt x="896797" y="617188"/>
                  <a:pt x="922691" y="677578"/>
                  <a:pt x="914400" y="914400"/>
                </a:cubicBezTo>
                <a:cubicBezTo>
                  <a:pt x="799221" y="897977"/>
                  <a:pt x="660872" y="898658"/>
                  <a:pt x="438912" y="914400"/>
                </a:cubicBezTo>
                <a:cubicBezTo>
                  <a:pt x="216952" y="930142"/>
                  <a:pt x="188980" y="925914"/>
                  <a:pt x="0" y="914400"/>
                </a:cubicBezTo>
                <a:cubicBezTo>
                  <a:pt x="-8087" y="810591"/>
                  <a:pt x="-6907" y="548967"/>
                  <a:pt x="0" y="438912"/>
                </a:cubicBezTo>
                <a:cubicBezTo>
                  <a:pt x="6907" y="328857"/>
                  <a:pt x="19319" y="195213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89000"/>
                </a:schemeClr>
              </a:gs>
              <a:gs pos="23000">
                <a:schemeClr val="accent3">
                  <a:lumMod val="89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58929746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Dark Gradient Accent 3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8E6A872-5059-4D54-9438-774139785C5A}"/>
              </a:ext>
            </a:extLst>
          </p:cNvPr>
          <p:cNvSpPr/>
          <p:nvPr/>
        </p:nvSpPr>
        <p:spPr>
          <a:xfrm>
            <a:off x="3225831" y="5735287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66344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48056 h 914400"/>
              <a:gd name="connsiteX4" fmla="*/ 914400 w 914400"/>
              <a:gd name="connsiteY4" fmla="*/ 914400 h 914400"/>
              <a:gd name="connsiteX5" fmla="*/ 43891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214516" y="-19090"/>
                  <a:pt x="332681" y="21822"/>
                  <a:pt x="466344" y="0"/>
                </a:cubicBezTo>
                <a:cubicBezTo>
                  <a:pt x="600007" y="-21822"/>
                  <a:pt x="772846" y="-16952"/>
                  <a:pt x="914400" y="0"/>
                </a:cubicBezTo>
                <a:cubicBezTo>
                  <a:pt x="927019" y="134598"/>
                  <a:pt x="929159" y="290827"/>
                  <a:pt x="914400" y="448056"/>
                </a:cubicBezTo>
                <a:cubicBezTo>
                  <a:pt x="899641" y="605285"/>
                  <a:pt x="894218" y="700325"/>
                  <a:pt x="914400" y="914400"/>
                </a:cubicBezTo>
                <a:cubicBezTo>
                  <a:pt x="683851" y="902217"/>
                  <a:pt x="554191" y="930506"/>
                  <a:pt x="438912" y="914400"/>
                </a:cubicBezTo>
                <a:cubicBezTo>
                  <a:pt x="323633" y="898294"/>
                  <a:pt x="155849" y="935864"/>
                  <a:pt x="0" y="914400"/>
                </a:cubicBezTo>
                <a:cubicBezTo>
                  <a:pt x="-10238" y="736531"/>
                  <a:pt x="4043" y="629326"/>
                  <a:pt x="0" y="466344"/>
                </a:cubicBezTo>
                <a:cubicBezTo>
                  <a:pt x="-4043" y="303362"/>
                  <a:pt x="2324" y="226694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94000" y="5873"/>
                  <a:pt x="347478" y="-2053"/>
                  <a:pt x="466344" y="0"/>
                </a:cubicBezTo>
                <a:cubicBezTo>
                  <a:pt x="585210" y="2053"/>
                  <a:pt x="748529" y="-3136"/>
                  <a:pt x="914400" y="0"/>
                </a:cubicBezTo>
                <a:cubicBezTo>
                  <a:pt x="934132" y="114726"/>
                  <a:pt x="906587" y="265334"/>
                  <a:pt x="914400" y="448056"/>
                </a:cubicBezTo>
                <a:cubicBezTo>
                  <a:pt x="922213" y="630778"/>
                  <a:pt x="912185" y="746670"/>
                  <a:pt x="914400" y="914400"/>
                </a:cubicBezTo>
                <a:cubicBezTo>
                  <a:pt x="768083" y="936125"/>
                  <a:pt x="685236" y="908457"/>
                  <a:pt x="475488" y="914400"/>
                </a:cubicBezTo>
                <a:cubicBezTo>
                  <a:pt x="265740" y="920343"/>
                  <a:pt x="135221" y="894637"/>
                  <a:pt x="0" y="914400"/>
                </a:cubicBezTo>
                <a:cubicBezTo>
                  <a:pt x="20884" y="731540"/>
                  <a:pt x="-3406" y="659649"/>
                  <a:pt x="0" y="484632"/>
                </a:cubicBezTo>
                <a:cubicBezTo>
                  <a:pt x="3406" y="309615"/>
                  <a:pt x="5722" y="14813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50423083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Dark Gradient Accent 4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94AF462-2F40-4154-AA7B-B20908D528C4}"/>
              </a:ext>
            </a:extLst>
          </p:cNvPr>
          <p:cNvSpPr/>
          <p:nvPr/>
        </p:nvSpPr>
        <p:spPr>
          <a:xfrm>
            <a:off x="4219508" y="5735287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2976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75488 h 914400"/>
              <a:gd name="connsiteX4" fmla="*/ 914400 w 914400"/>
              <a:gd name="connsiteY4" fmla="*/ 914400 h 914400"/>
              <a:gd name="connsiteX5" fmla="*/ 48463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57200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203226" y="17123"/>
                  <a:pt x="269418" y="2770"/>
                  <a:pt x="429768" y="0"/>
                </a:cubicBezTo>
                <a:cubicBezTo>
                  <a:pt x="590118" y="-2770"/>
                  <a:pt x="691222" y="1924"/>
                  <a:pt x="914400" y="0"/>
                </a:cubicBezTo>
                <a:cubicBezTo>
                  <a:pt x="902928" y="170221"/>
                  <a:pt x="935076" y="341536"/>
                  <a:pt x="914400" y="475488"/>
                </a:cubicBezTo>
                <a:cubicBezTo>
                  <a:pt x="893724" y="609440"/>
                  <a:pt x="936284" y="763671"/>
                  <a:pt x="914400" y="914400"/>
                </a:cubicBezTo>
                <a:cubicBezTo>
                  <a:pt x="754862" y="919499"/>
                  <a:pt x="601088" y="900637"/>
                  <a:pt x="484632" y="914400"/>
                </a:cubicBezTo>
                <a:cubicBezTo>
                  <a:pt x="368176" y="928163"/>
                  <a:pt x="112286" y="922187"/>
                  <a:pt x="0" y="914400"/>
                </a:cubicBezTo>
                <a:cubicBezTo>
                  <a:pt x="-22331" y="718470"/>
                  <a:pt x="-13967" y="567833"/>
                  <a:pt x="0" y="457200"/>
                </a:cubicBezTo>
                <a:cubicBezTo>
                  <a:pt x="13967" y="346567"/>
                  <a:pt x="-8872" y="187425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32031" y="13810"/>
                  <a:pt x="303194" y="-19430"/>
                  <a:pt x="457200" y="0"/>
                </a:cubicBezTo>
                <a:cubicBezTo>
                  <a:pt x="611206" y="19430"/>
                  <a:pt x="719170" y="2400"/>
                  <a:pt x="914400" y="0"/>
                </a:cubicBezTo>
                <a:cubicBezTo>
                  <a:pt x="915777" y="214997"/>
                  <a:pt x="908658" y="371949"/>
                  <a:pt x="914400" y="475488"/>
                </a:cubicBezTo>
                <a:cubicBezTo>
                  <a:pt x="920142" y="579027"/>
                  <a:pt x="908114" y="756970"/>
                  <a:pt x="914400" y="914400"/>
                </a:cubicBezTo>
                <a:cubicBezTo>
                  <a:pt x="785764" y="915137"/>
                  <a:pt x="637893" y="931433"/>
                  <a:pt x="438912" y="914400"/>
                </a:cubicBezTo>
                <a:cubicBezTo>
                  <a:pt x="239931" y="897367"/>
                  <a:pt x="123536" y="933582"/>
                  <a:pt x="0" y="914400"/>
                </a:cubicBezTo>
                <a:cubicBezTo>
                  <a:pt x="16676" y="693495"/>
                  <a:pt x="17257" y="639182"/>
                  <a:pt x="0" y="438912"/>
                </a:cubicBezTo>
                <a:cubicBezTo>
                  <a:pt x="-17257" y="238642"/>
                  <a:pt x="16063" y="141736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9918413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Dark Gradient Accent 5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F7B9CD3-F351-4066-A1D0-F23C8E0CEE46}"/>
              </a:ext>
            </a:extLst>
          </p:cNvPr>
          <p:cNvSpPr/>
          <p:nvPr/>
        </p:nvSpPr>
        <p:spPr>
          <a:xfrm>
            <a:off x="5213187" y="5735287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57200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75488 h 914400"/>
              <a:gd name="connsiteX4" fmla="*/ 914400 w 914400"/>
              <a:gd name="connsiteY4" fmla="*/ 914400 h 914400"/>
              <a:gd name="connsiteX5" fmla="*/ 457200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84632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32483" y="20000"/>
                  <a:pt x="282211" y="4371"/>
                  <a:pt x="457200" y="0"/>
                </a:cubicBezTo>
                <a:cubicBezTo>
                  <a:pt x="632189" y="-4371"/>
                  <a:pt x="712456" y="-19800"/>
                  <a:pt x="914400" y="0"/>
                </a:cubicBezTo>
                <a:cubicBezTo>
                  <a:pt x="931790" y="199456"/>
                  <a:pt x="897558" y="343008"/>
                  <a:pt x="914400" y="475488"/>
                </a:cubicBezTo>
                <a:cubicBezTo>
                  <a:pt x="931242" y="607968"/>
                  <a:pt x="919453" y="723484"/>
                  <a:pt x="914400" y="914400"/>
                </a:cubicBezTo>
                <a:cubicBezTo>
                  <a:pt x="714110" y="906465"/>
                  <a:pt x="664254" y="923814"/>
                  <a:pt x="457200" y="914400"/>
                </a:cubicBezTo>
                <a:cubicBezTo>
                  <a:pt x="250146" y="904986"/>
                  <a:pt x="136407" y="929451"/>
                  <a:pt x="0" y="914400"/>
                </a:cubicBezTo>
                <a:cubicBezTo>
                  <a:pt x="20227" y="790949"/>
                  <a:pt x="4478" y="681055"/>
                  <a:pt x="0" y="484632"/>
                </a:cubicBezTo>
                <a:cubicBezTo>
                  <a:pt x="-4478" y="288209"/>
                  <a:pt x="-1889" y="192237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59401" y="-22990"/>
                  <a:pt x="316742" y="10670"/>
                  <a:pt x="475488" y="0"/>
                </a:cubicBezTo>
                <a:cubicBezTo>
                  <a:pt x="634234" y="-10670"/>
                  <a:pt x="758244" y="15164"/>
                  <a:pt x="914400" y="0"/>
                </a:cubicBezTo>
                <a:cubicBezTo>
                  <a:pt x="934901" y="91061"/>
                  <a:pt x="908632" y="322398"/>
                  <a:pt x="914400" y="448056"/>
                </a:cubicBezTo>
                <a:cubicBezTo>
                  <a:pt x="920168" y="573714"/>
                  <a:pt x="924388" y="799717"/>
                  <a:pt x="914400" y="914400"/>
                </a:cubicBezTo>
                <a:cubicBezTo>
                  <a:pt x="755369" y="893578"/>
                  <a:pt x="624307" y="909236"/>
                  <a:pt x="438912" y="914400"/>
                </a:cubicBezTo>
                <a:cubicBezTo>
                  <a:pt x="253517" y="919564"/>
                  <a:pt x="214830" y="915255"/>
                  <a:pt x="0" y="914400"/>
                </a:cubicBezTo>
                <a:cubicBezTo>
                  <a:pt x="8839" y="727798"/>
                  <a:pt x="6118" y="592723"/>
                  <a:pt x="0" y="466344"/>
                </a:cubicBezTo>
                <a:cubicBezTo>
                  <a:pt x="-6118" y="339965"/>
                  <a:pt x="1263" y="215792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356466264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Dark Gradient Accent 6</a:t>
            </a:r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FEDE946F-A380-4C53-8BDB-AAD95C7FF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913" y="81294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chitects Daughter" pitchFamily="2" charset="0"/>
              </a:rPr>
              <a:t>Preset Gradient Options</a:t>
            </a: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2088F123-D2FA-4905-BEDA-8BE2F9BA8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9747" y="3260741"/>
            <a:ext cx="2052059" cy="202165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FB5247AB-A2CE-426E-8563-1F1405AD8D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3404" y="3260741"/>
            <a:ext cx="3057952" cy="3200846"/>
          </a:xfrm>
          <a:prstGeom prst="rect">
            <a:avLst/>
          </a:prstGeom>
        </p:spPr>
      </p:pic>
      <p:sp>
        <p:nvSpPr>
          <p:cNvPr id="51" name="Title 44">
            <a:extLst>
              <a:ext uri="{FF2B5EF4-FFF2-40B4-BE49-F238E27FC236}">
                <a16:creationId xmlns:a16="http://schemas.microsoft.com/office/drawing/2014/main" id="{E55F797C-4E94-4E29-9E90-AC788BE3F291}"/>
              </a:ext>
            </a:extLst>
          </p:cNvPr>
          <p:cNvSpPr txBox="1">
            <a:spLocks/>
          </p:cNvSpPr>
          <p:nvPr/>
        </p:nvSpPr>
        <p:spPr>
          <a:xfrm>
            <a:off x="6663556" y="1935178"/>
            <a:ext cx="51249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Architects Daughter" pitchFamily="2" charset="0"/>
              </a:rPr>
              <a:t>Impacted by Design Variant Options &amp; Theme Colors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CC899473-F550-4662-95FC-29A8DEFBB9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0208" y="4192022"/>
            <a:ext cx="1705213" cy="1543265"/>
          </a:xfrm>
          <a:prstGeom prst="rect">
            <a:avLst/>
          </a:prstGeom>
        </p:spPr>
      </p:pic>
      <p:sp>
        <p:nvSpPr>
          <p:cNvPr id="53" name="Title 44">
            <a:extLst>
              <a:ext uri="{FF2B5EF4-FFF2-40B4-BE49-F238E27FC236}">
                <a16:creationId xmlns:a16="http://schemas.microsoft.com/office/drawing/2014/main" id="{7EF596A2-D8E8-4264-8CC9-FFF2DEB57026}"/>
              </a:ext>
            </a:extLst>
          </p:cNvPr>
          <p:cNvSpPr txBox="1">
            <a:spLocks/>
          </p:cNvSpPr>
          <p:nvPr/>
        </p:nvSpPr>
        <p:spPr>
          <a:xfrm>
            <a:off x="5988988" y="1533876"/>
            <a:ext cx="1413644" cy="2418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>
                <a:latin typeface="Architects Daughter" pitchFamily="2" charset="0"/>
              </a:rPr>
              <a:t>4 color default</a:t>
            </a:r>
          </a:p>
        </p:txBody>
      </p:sp>
      <p:sp>
        <p:nvSpPr>
          <p:cNvPr id="54" name="Title 44">
            <a:extLst>
              <a:ext uri="{FF2B5EF4-FFF2-40B4-BE49-F238E27FC236}">
                <a16:creationId xmlns:a16="http://schemas.microsoft.com/office/drawing/2014/main" id="{750BFBF6-A965-4039-9279-312011654B86}"/>
              </a:ext>
            </a:extLst>
          </p:cNvPr>
          <p:cNvSpPr txBox="1">
            <a:spLocks/>
          </p:cNvSpPr>
          <p:nvPr/>
        </p:nvSpPr>
        <p:spPr>
          <a:xfrm>
            <a:off x="5956734" y="5809868"/>
            <a:ext cx="1413644" cy="2418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>
                <a:latin typeface="Architects Daughter" pitchFamily="2" charset="0"/>
              </a:rPr>
              <a:t>4 color default</a:t>
            </a:r>
          </a:p>
        </p:txBody>
      </p:sp>
      <p:sp>
        <p:nvSpPr>
          <p:cNvPr id="55" name="Title 44">
            <a:extLst>
              <a:ext uri="{FF2B5EF4-FFF2-40B4-BE49-F238E27FC236}">
                <a16:creationId xmlns:a16="http://schemas.microsoft.com/office/drawing/2014/main" id="{4BD3C699-790F-4ACF-9E98-7C89F1C70D3D}"/>
              </a:ext>
            </a:extLst>
          </p:cNvPr>
          <p:cNvSpPr txBox="1">
            <a:spLocks/>
          </p:cNvSpPr>
          <p:nvPr/>
        </p:nvSpPr>
        <p:spPr>
          <a:xfrm rot="16200000">
            <a:off x="5274607" y="3656556"/>
            <a:ext cx="2147840" cy="3643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latin typeface="Architects Daughter" pitchFamily="2" charset="0"/>
              </a:rPr>
              <a:t>3 color default</a:t>
            </a:r>
          </a:p>
        </p:txBody>
      </p:sp>
    </p:spTree>
    <p:extLst>
      <p:ext uri="{BB962C8B-B14F-4D97-AF65-F5344CB8AC3E}">
        <p14:creationId xmlns:p14="http://schemas.microsoft.com/office/powerpoint/2010/main" val="1605944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47000">
              <a:schemeClr val="bg1">
                <a:lumMod val="90000"/>
              </a:schemeClr>
            </a:gs>
            <a:gs pos="100000">
              <a:schemeClr val="bg1">
                <a:lumMod val="73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D242F4-2CD1-4D38-AC1D-A71F7E6FAD80}"/>
              </a:ext>
            </a:extLst>
          </p:cNvPr>
          <p:cNvSpPr/>
          <p:nvPr/>
        </p:nvSpPr>
        <p:spPr>
          <a:xfrm>
            <a:off x="244800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57200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66344 h 914400"/>
              <a:gd name="connsiteX4" fmla="*/ 914400 w 914400"/>
              <a:gd name="connsiteY4" fmla="*/ 914400 h 914400"/>
              <a:gd name="connsiteX5" fmla="*/ 43891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38912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56579" y="18830"/>
                  <a:pt x="360198" y="-15580"/>
                  <a:pt x="457200" y="0"/>
                </a:cubicBezTo>
                <a:cubicBezTo>
                  <a:pt x="554202" y="15580"/>
                  <a:pt x="806986" y="9387"/>
                  <a:pt x="914400" y="0"/>
                </a:cubicBezTo>
                <a:cubicBezTo>
                  <a:pt x="912907" y="157853"/>
                  <a:pt x="905680" y="365440"/>
                  <a:pt x="914400" y="466344"/>
                </a:cubicBezTo>
                <a:cubicBezTo>
                  <a:pt x="923120" y="567248"/>
                  <a:pt x="904227" y="776099"/>
                  <a:pt x="914400" y="914400"/>
                </a:cubicBezTo>
                <a:cubicBezTo>
                  <a:pt x="729893" y="905752"/>
                  <a:pt x="576373" y="924638"/>
                  <a:pt x="438912" y="914400"/>
                </a:cubicBezTo>
                <a:cubicBezTo>
                  <a:pt x="301451" y="904162"/>
                  <a:pt x="90408" y="895616"/>
                  <a:pt x="0" y="914400"/>
                </a:cubicBezTo>
                <a:cubicBezTo>
                  <a:pt x="14196" y="759175"/>
                  <a:pt x="-4310" y="636984"/>
                  <a:pt x="0" y="438912"/>
                </a:cubicBezTo>
                <a:cubicBezTo>
                  <a:pt x="4310" y="240840"/>
                  <a:pt x="6943" y="187854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204153" y="-4359"/>
                  <a:pt x="215410" y="-9824"/>
                  <a:pt x="429768" y="0"/>
                </a:cubicBezTo>
                <a:cubicBezTo>
                  <a:pt x="644126" y="9824"/>
                  <a:pt x="760221" y="-1354"/>
                  <a:pt x="914400" y="0"/>
                </a:cubicBezTo>
                <a:cubicBezTo>
                  <a:pt x="916204" y="168550"/>
                  <a:pt x="894237" y="266614"/>
                  <a:pt x="914400" y="429768"/>
                </a:cubicBezTo>
                <a:cubicBezTo>
                  <a:pt x="934563" y="592922"/>
                  <a:pt x="913399" y="786314"/>
                  <a:pt x="914400" y="914400"/>
                </a:cubicBezTo>
                <a:cubicBezTo>
                  <a:pt x="764786" y="913087"/>
                  <a:pt x="572385" y="938140"/>
                  <a:pt x="438912" y="914400"/>
                </a:cubicBezTo>
                <a:cubicBezTo>
                  <a:pt x="305439" y="890660"/>
                  <a:pt x="150622" y="910349"/>
                  <a:pt x="0" y="914400"/>
                </a:cubicBezTo>
                <a:cubicBezTo>
                  <a:pt x="23168" y="793586"/>
                  <a:pt x="2060" y="612510"/>
                  <a:pt x="0" y="448056"/>
                </a:cubicBezTo>
                <a:cubicBezTo>
                  <a:pt x="-2060" y="283602"/>
                  <a:pt x="2310" y="18357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chemeClr val="tx1"/>
              </a:gs>
            </a:gsLst>
            <a:lin ang="27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86466370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45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° 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TL-BR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B8FA1D-2701-4C78-BF16-F65CD1135C4C}"/>
              </a:ext>
            </a:extLst>
          </p:cNvPr>
          <p:cNvSpPr/>
          <p:nvPr/>
        </p:nvSpPr>
        <p:spPr>
          <a:xfrm>
            <a:off x="1238477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38912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57200 h 914400"/>
              <a:gd name="connsiteX4" fmla="*/ 914400 w 914400"/>
              <a:gd name="connsiteY4" fmla="*/ 914400 h 914400"/>
              <a:gd name="connsiteX5" fmla="*/ 457200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57200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96272" y="-21094"/>
                  <a:pt x="298028" y="-9013"/>
                  <a:pt x="438912" y="0"/>
                </a:cubicBezTo>
                <a:cubicBezTo>
                  <a:pt x="579796" y="9013"/>
                  <a:pt x="751436" y="-19650"/>
                  <a:pt x="914400" y="0"/>
                </a:cubicBezTo>
                <a:cubicBezTo>
                  <a:pt x="911754" y="123697"/>
                  <a:pt x="900196" y="306474"/>
                  <a:pt x="914400" y="457200"/>
                </a:cubicBezTo>
                <a:cubicBezTo>
                  <a:pt x="928604" y="607926"/>
                  <a:pt x="918361" y="742697"/>
                  <a:pt x="914400" y="914400"/>
                </a:cubicBezTo>
                <a:cubicBezTo>
                  <a:pt x="801245" y="930551"/>
                  <a:pt x="599374" y="912519"/>
                  <a:pt x="457200" y="914400"/>
                </a:cubicBezTo>
                <a:cubicBezTo>
                  <a:pt x="315026" y="916281"/>
                  <a:pt x="165069" y="913040"/>
                  <a:pt x="0" y="914400"/>
                </a:cubicBezTo>
                <a:cubicBezTo>
                  <a:pt x="5244" y="696533"/>
                  <a:pt x="-19952" y="573282"/>
                  <a:pt x="0" y="457200"/>
                </a:cubicBezTo>
                <a:cubicBezTo>
                  <a:pt x="19952" y="341118"/>
                  <a:pt x="1813" y="136274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89071" y="19400"/>
                  <a:pt x="243291" y="20450"/>
                  <a:pt x="457200" y="0"/>
                </a:cubicBezTo>
                <a:cubicBezTo>
                  <a:pt x="671109" y="-20450"/>
                  <a:pt x="766360" y="-20157"/>
                  <a:pt x="914400" y="0"/>
                </a:cubicBezTo>
                <a:cubicBezTo>
                  <a:pt x="893363" y="111418"/>
                  <a:pt x="921264" y="348514"/>
                  <a:pt x="914400" y="438912"/>
                </a:cubicBezTo>
                <a:cubicBezTo>
                  <a:pt x="907536" y="529310"/>
                  <a:pt x="913914" y="782370"/>
                  <a:pt x="914400" y="914400"/>
                </a:cubicBezTo>
                <a:cubicBezTo>
                  <a:pt x="695486" y="931185"/>
                  <a:pt x="614984" y="894832"/>
                  <a:pt x="448056" y="914400"/>
                </a:cubicBezTo>
                <a:cubicBezTo>
                  <a:pt x="281128" y="933968"/>
                  <a:pt x="130300" y="922070"/>
                  <a:pt x="0" y="914400"/>
                </a:cubicBezTo>
                <a:cubicBezTo>
                  <a:pt x="7485" y="777043"/>
                  <a:pt x="20438" y="670831"/>
                  <a:pt x="0" y="438912"/>
                </a:cubicBezTo>
                <a:cubicBezTo>
                  <a:pt x="-20438" y="206993"/>
                  <a:pt x="-6846" y="194274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97000">
                <a:schemeClr val="tx1"/>
              </a:gs>
            </a:gsLst>
            <a:lin ang="54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49507884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90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° Down</a:t>
            </a:r>
            <a:endParaRPr lang="en-US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511E98-9392-4F0B-9B6A-9E2FB7D534CB}"/>
              </a:ext>
            </a:extLst>
          </p:cNvPr>
          <p:cNvSpPr/>
          <p:nvPr/>
        </p:nvSpPr>
        <p:spPr>
          <a:xfrm>
            <a:off x="2232154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7548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29768 h 914400"/>
              <a:gd name="connsiteX4" fmla="*/ 914400 w 914400"/>
              <a:gd name="connsiteY4" fmla="*/ 914400 h 914400"/>
              <a:gd name="connsiteX5" fmla="*/ 466344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48056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65834" y="1251"/>
                  <a:pt x="353792" y="-22477"/>
                  <a:pt x="475488" y="0"/>
                </a:cubicBezTo>
                <a:cubicBezTo>
                  <a:pt x="597184" y="22477"/>
                  <a:pt x="813146" y="-3734"/>
                  <a:pt x="914400" y="0"/>
                </a:cubicBezTo>
                <a:cubicBezTo>
                  <a:pt x="916863" y="184070"/>
                  <a:pt x="895076" y="238193"/>
                  <a:pt x="914400" y="429768"/>
                </a:cubicBezTo>
                <a:cubicBezTo>
                  <a:pt x="933724" y="621343"/>
                  <a:pt x="937348" y="773352"/>
                  <a:pt x="914400" y="914400"/>
                </a:cubicBezTo>
                <a:cubicBezTo>
                  <a:pt x="719090" y="898881"/>
                  <a:pt x="570378" y="925200"/>
                  <a:pt x="466344" y="914400"/>
                </a:cubicBezTo>
                <a:cubicBezTo>
                  <a:pt x="362310" y="903600"/>
                  <a:pt x="203737" y="901396"/>
                  <a:pt x="0" y="914400"/>
                </a:cubicBezTo>
                <a:cubicBezTo>
                  <a:pt x="1385" y="763462"/>
                  <a:pt x="-11819" y="634101"/>
                  <a:pt x="0" y="448056"/>
                </a:cubicBezTo>
                <a:cubicBezTo>
                  <a:pt x="11819" y="262011"/>
                  <a:pt x="-1575" y="139292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23508" y="2612"/>
                  <a:pt x="279510" y="-20751"/>
                  <a:pt x="457200" y="0"/>
                </a:cubicBezTo>
                <a:cubicBezTo>
                  <a:pt x="634890" y="20751"/>
                  <a:pt x="751284" y="-3576"/>
                  <a:pt x="914400" y="0"/>
                </a:cubicBezTo>
                <a:cubicBezTo>
                  <a:pt x="901773" y="210048"/>
                  <a:pt x="914134" y="245813"/>
                  <a:pt x="914400" y="466344"/>
                </a:cubicBezTo>
                <a:cubicBezTo>
                  <a:pt x="914666" y="686875"/>
                  <a:pt x="934986" y="728205"/>
                  <a:pt x="914400" y="914400"/>
                </a:cubicBezTo>
                <a:cubicBezTo>
                  <a:pt x="687562" y="923412"/>
                  <a:pt x="603399" y="922274"/>
                  <a:pt x="448056" y="914400"/>
                </a:cubicBezTo>
                <a:cubicBezTo>
                  <a:pt x="292713" y="906526"/>
                  <a:pt x="105025" y="925238"/>
                  <a:pt x="0" y="914400"/>
                </a:cubicBezTo>
                <a:cubicBezTo>
                  <a:pt x="8853" y="784101"/>
                  <a:pt x="11725" y="646036"/>
                  <a:pt x="0" y="484632"/>
                </a:cubicBezTo>
                <a:cubicBezTo>
                  <a:pt x="-11725" y="323228"/>
                  <a:pt x="21089" y="192112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97000">
                <a:schemeClr val="tx1"/>
              </a:gs>
            </a:gsLst>
            <a:lin ang="81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3065146710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135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TR-BL</a:t>
            </a:r>
            <a:endParaRPr lang="en-US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3CA298-C604-4029-975C-B5CCD101CF75}"/>
              </a:ext>
            </a:extLst>
          </p:cNvPr>
          <p:cNvSpPr/>
          <p:nvPr/>
        </p:nvSpPr>
        <p:spPr>
          <a:xfrm>
            <a:off x="3225831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66344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75488 h 914400"/>
              <a:gd name="connsiteX4" fmla="*/ 914400 w 914400"/>
              <a:gd name="connsiteY4" fmla="*/ 914400 h 914400"/>
              <a:gd name="connsiteX5" fmla="*/ 475488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55710" y="-6643"/>
                  <a:pt x="351529" y="-18129"/>
                  <a:pt x="466344" y="0"/>
                </a:cubicBezTo>
                <a:cubicBezTo>
                  <a:pt x="581159" y="18129"/>
                  <a:pt x="798838" y="-22331"/>
                  <a:pt x="914400" y="0"/>
                </a:cubicBezTo>
                <a:cubicBezTo>
                  <a:pt x="891103" y="178931"/>
                  <a:pt x="902435" y="370208"/>
                  <a:pt x="914400" y="475488"/>
                </a:cubicBezTo>
                <a:cubicBezTo>
                  <a:pt x="926365" y="580768"/>
                  <a:pt x="905218" y="766915"/>
                  <a:pt x="914400" y="914400"/>
                </a:cubicBezTo>
                <a:cubicBezTo>
                  <a:pt x="789349" y="928145"/>
                  <a:pt x="684094" y="927958"/>
                  <a:pt x="475488" y="914400"/>
                </a:cubicBezTo>
                <a:cubicBezTo>
                  <a:pt x="266882" y="900842"/>
                  <a:pt x="207902" y="898108"/>
                  <a:pt x="0" y="914400"/>
                </a:cubicBezTo>
                <a:cubicBezTo>
                  <a:pt x="540" y="723605"/>
                  <a:pt x="7880" y="557937"/>
                  <a:pt x="0" y="466344"/>
                </a:cubicBezTo>
                <a:cubicBezTo>
                  <a:pt x="-7880" y="374751"/>
                  <a:pt x="-1621" y="99327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78265" y="1888"/>
                  <a:pt x="346638" y="14397"/>
                  <a:pt x="466344" y="0"/>
                </a:cubicBezTo>
                <a:cubicBezTo>
                  <a:pt x="586050" y="-14397"/>
                  <a:pt x="806690" y="13835"/>
                  <a:pt x="914400" y="0"/>
                </a:cubicBezTo>
                <a:cubicBezTo>
                  <a:pt x="937069" y="192923"/>
                  <a:pt x="929951" y="366088"/>
                  <a:pt x="914400" y="466344"/>
                </a:cubicBezTo>
                <a:cubicBezTo>
                  <a:pt x="898849" y="566600"/>
                  <a:pt x="900304" y="797009"/>
                  <a:pt x="914400" y="914400"/>
                </a:cubicBezTo>
                <a:cubicBezTo>
                  <a:pt x="815666" y="910661"/>
                  <a:pt x="570946" y="928199"/>
                  <a:pt x="457200" y="914400"/>
                </a:cubicBezTo>
                <a:cubicBezTo>
                  <a:pt x="343454" y="900601"/>
                  <a:pt x="148726" y="911505"/>
                  <a:pt x="0" y="914400"/>
                </a:cubicBezTo>
                <a:cubicBezTo>
                  <a:pt x="-19469" y="781056"/>
                  <a:pt x="19574" y="658201"/>
                  <a:pt x="0" y="484632"/>
                </a:cubicBezTo>
                <a:cubicBezTo>
                  <a:pt x="-19574" y="311063"/>
                  <a:pt x="14286" y="168903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97000">
                <a:schemeClr val="tx1"/>
              </a:gs>
            </a:gsLst>
            <a:lin ang="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18540114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° Right</a:t>
            </a:r>
            <a:endParaRPr lang="en-US" sz="1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C257BE-194C-4613-BF26-F2D75C5C66DF}"/>
              </a:ext>
            </a:extLst>
          </p:cNvPr>
          <p:cNvSpPr/>
          <p:nvPr/>
        </p:nvSpPr>
        <p:spPr>
          <a:xfrm>
            <a:off x="4219508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7548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57200 h 914400"/>
              <a:gd name="connsiteX4" fmla="*/ 914400 w 914400"/>
              <a:gd name="connsiteY4" fmla="*/ 914400 h 914400"/>
              <a:gd name="connsiteX5" fmla="*/ 43891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84632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78792" y="-6593"/>
                  <a:pt x="330721" y="2206"/>
                  <a:pt x="475488" y="0"/>
                </a:cubicBezTo>
                <a:cubicBezTo>
                  <a:pt x="620255" y="-2206"/>
                  <a:pt x="696486" y="-8206"/>
                  <a:pt x="914400" y="0"/>
                </a:cubicBezTo>
                <a:cubicBezTo>
                  <a:pt x="926343" y="174452"/>
                  <a:pt x="924810" y="331556"/>
                  <a:pt x="914400" y="457200"/>
                </a:cubicBezTo>
                <a:cubicBezTo>
                  <a:pt x="903990" y="582844"/>
                  <a:pt x="902280" y="714613"/>
                  <a:pt x="914400" y="914400"/>
                </a:cubicBezTo>
                <a:cubicBezTo>
                  <a:pt x="771429" y="918163"/>
                  <a:pt x="661708" y="891255"/>
                  <a:pt x="438912" y="914400"/>
                </a:cubicBezTo>
                <a:cubicBezTo>
                  <a:pt x="216116" y="937545"/>
                  <a:pt x="152869" y="915078"/>
                  <a:pt x="0" y="914400"/>
                </a:cubicBezTo>
                <a:cubicBezTo>
                  <a:pt x="-14640" y="819211"/>
                  <a:pt x="-1889" y="693812"/>
                  <a:pt x="0" y="484632"/>
                </a:cubicBezTo>
                <a:cubicBezTo>
                  <a:pt x="1889" y="275452"/>
                  <a:pt x="-21954" y="144652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73277" y="-17424"/>
                  <a:pt x="322034" y="2065"/>
                  <a:pt x="429768" y="0"/>
                </a:cubicBezTo>
                <a:cubicBezTo>
                  <a:pt x="537502" y="-2065"/>
                  <a:pt x="695867" y="-6138"/>
                  <a:pt x="914400" y="0"/>
                </a:cubicBezTo>
                <a:cubicBezTo>
                  <a:pt x="906323" y="205051"/>
                  <a:pt x="892477" y="313851"/>
                  <a:pt x="914400" y="466344"/>
                </a:cubicBezTo>
                <a:cubicBezTo>
                  <a:pt x="936323" y="618837"/>
                  <a:pt x="919051" y="797682"/>
                  <a:pt x="914400" y="914400"/>
                </a:cubicBezTo>
                <a:cubicBezTo>
                  <a:pt x="749254" y="907439"/>
                  <a:pt x="586979" y="926976"/>
                  <a:pt x="466344" y="914400"/>
                </a:cubicBezTo>
                <a:cubicBezTo>
                  <a:pt x="345709" y="901824"/>
                  <a:pt x="176780" y="931970"/>
                  <a:pt x="0" y="914400"/>
                </a:cubicBezTo>
                <a:cubicBezTo>
                  <a:pt x="8218" y="785375"/>
                  <a:pt x="14670" y="674817"/>
                  <a:pt x="0" y="466344"/>
                </a:cubicBezTo>
                <a:cubicBezTo>
                  <a:pt x="-14670" y="257871"/>
                  <a:pt x="-16754" y="21015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97000">
                <a:schemeClr val="tx1"/>
              </a:gs>
            </a:gsLst>
            <a:lin ang="108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84701046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180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Left</a:t>
            </a:r>
            <a:endParaRPr lang="en-US" sz="1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0D6B8A-860E-4139-AEC0-0C0DA914A1A5}"/>
              </a:ext>
            </a:extLst>
          </p:cNvPr>
          <p:cNvSpPr/>
          <p:nvPr/>
        </p:nvSpPr>
        <p:spPr>
          <a:xfrm>
            <a:off x="5213187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57200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57200 h 914400"/>
              <a:gd name="connsiteX4" fmla="*/ 914400 w 914400"/>
              <a:gd name="connsiteY4" fmla="*/ 914400 h 914400"/>
              <a:gd name="connsiteX5" fmla="*/ 475488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69943" y="-4270"/>
                  <a:pt x="232419" y="-16803"/>
                  <a:pt x="457200" y="0"/>
                </a:cubicBezTo>
                <a:cubicBezTo>
                  <a:pt x="681981" y="16803"/>
                  <a:pt x="781668" y="14133"/>
                  <a:pt x="914400" y="0"/>
                </a:cubicBezTo>
                <a:cubicBezTo>
                  <a:pt x="908535" y="123988"/>
                  <a:pt x="929547" y="311691"/>
                  <a:pt x="914400" y="457200"/>
                </a:cubicBezTo>
                <a:cubicBezTo>
                  <a:pt x="899253" y="602709"/>
                  <a:pt x="911176" y="700429"/>
                  <a:pt x="914400" y="914400"/>
                </a:cubicBezTo>
                <a:cubicBezTo>
                  <a:pt x="733673" y="903435"/>
                  <a:pt x="603614" y="912675"/>
                  <a:pt x="475488" y="914400"/>
                </a:cubicBezTo>
                <a:cubicBezTo>
                  <a:pt x="347362" y="916125"/>
                  <a:pt x="115843" y="909857"/>
                  <a:pt x="0" y="914400"/>
                </a:cubicBezTo>
                <a:cubicBezTo>
                  <a:pt x="9541" y="754851"/>
                  <a:pt x="-573" y="667177"/>
                  <a:pt x="0" y="466344"/>
                </a:cubicBezTo>
                <a:cubicBezTo>
                  <a:pt x="573" y="265511"/>
                  <a:pt x="10184" y="141301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97838" y="-8609"/>
                  <a:pt x="305256" y="-18868"/>
                  <a:pt x="438912" y="0"/>
                </a:cubicBezTo>
                <a:cubicBezTo>
                  <a:pt x="572568" y="18868"/>
                  <a:pt x="781261" y="14862"/>
                  <a:pt x="914400" y="0"/>
                </a:cubicBezTo>
                <a:cubicBezTo>
                  <a:pt x="928851" y="147826"/>
                  <a:pt x="918580" y="237648"/>
                  <a:pt x="914400" y="457200"/>
                </a:cubicBezTo>
                <a:cubicBezTo>
                  <a:pt x="910220" y="676752"/>
                  <a:pt x="936676" y="754143"/>
                  <a:pt x="914400" y="914400"/>
                </a:cubicBezTo>
                <a:cubicBezTo>
                  <a:pt x="703758" y="896669"/>
                  <a:pt x="641936" y="930143"/>
                  <a:pt x="457200" y="914400"/>
                </a:cubicBezTo>
                <a:cubicBezTo>
                  <a:pt x="272464" y="898657"/>
                  <a:pt x="114347" y="915533"/>
                  <a:pt x="0" y="914400"/>
                </a:cubicBezTo>
                <a:cubicBezTo>
                  <a:pt x="7818" y="789017"/>
                  <a:pt x="-11422" y="690658"/>
                  <a:pt x="0" y="484632"/>
                </a:cubicBezTo>
                <a:cubicBezTo>
                  <a:pt x="11422" y="278606"/>
                  <a:pt x="-21343" y="219289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97000">
                <a:schemeClr val="tx1"/>
              </a:gs>
            </a:gsLst>
            <a:lin ang="189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66375239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315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BL-TR</a:t>
            </a:r>
            <a:endParaRPr lang="en-US" sz="1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4ED1E5-A8AF-466B-9330-92BFE22B6D44}"/>
              </a:ext>
            </a:extLst>
          </p:cNvPr>
          <p:cNvSpPr/>
          <p:nvPr/>
        </p:nvSpPr>
        <p:spPr>
          <a:xfrm>
            <a:off x="244800" y="2896950"/>
            <a:ext cx="914400" cy="914400"/>
          </a:xfrm>
          <a:prstGeom prst="rect">
            <a:avLst/>
          </a:prstGeom>
          <a:gradFill flip="none" rotWithShape="1">
            <a:gsLst>
              <a:gs pos="39000">
                <a:schemeClr val="bg1"/>
              </a:gs>
              <a:gs pos="57000">
                <a:schemeClr val="accent5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From Bottom Right Corner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408630F-8ED0-467C-9B3F-3F94BBA320D6}"/>
              </a:ext>
            </a:extLst>
          </p:cNvPr>
          <p:cNvSpPr/>
          <p:nvPr/>
        </p:nvSpPr>
        <p:spPr>
          <a:xfrm>
            <a:off x="1238477" y="2896950"/>
            <a:ext cx="914400" cy="914400"/>
          </a:xfrm>
          <a:prstGeom prst="rect">
            <a:avLst/>
          </a:prstGeom>
          <a:gradFill flip="none" rotWithShape="1">
            <a:gsLst>
              <a:gs pos="46000">
                <a:schemeClr val="bg1"/>
              </a:gs>
              <a:gs pos="55000">
                <a:schemeClr val="accent5">
                  <a:lumMod val="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From Bottom Left Corner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D0D8D58-E09A-4809-A5F2-3C774082F910}"/>
              </a:ext>
            </a:extLst>
          </p:cNvPr>
          <p:cNvSpPr/>
          <p:nvPr/>
        </p:nvSpPr>
        <p:spPr>
          <a:xfrm>
            <a:off x="2232154" y="2887866"/>
            <a:ext cx="914400" cy="914400"/>
          </a:xfrm>
          <a:prstGeom prst="rect">
            <a:avLst/>
          </a:prstGeom>
          <a:gradFill flip="none" rotWithShape="1">
            <a:gsLst>
              <a:gs pos="39000">
                <a:schemeClr val="bg1"/>
              </a:gs>
              <a:gs pos="57000">
                <a:schemeClr val="accent5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From Center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0950DC-69A3-437C-AE0C-D5FF3B77CB58}"/>
              </a:ext>
            </a:extLst>
          </p:cNvPr>
          <p:cNvSpPr/>
          <p:nvPr/>
        </p:nvSpPr>
        <p:spPr>
          <a:xfrm>
            <a:off x="3225831" y="2896950"/>
            <a:ext cx="914400" cy="914400"/>
          </a:xfrm>
          <a:prstGeom prst="rect">
            <a:avLst/>
          </a:prstGeom>
          <a:gradFill flip="none" rotWithShape="1">
            <a:gsLst>
              <a:gs pos="32000">
                <a:schemeClr val="bg1"/>
              </a:gs>
              <a:gs pos="69000">
                <a:schemeClr val="accent5">
                  <a:lumMod val="5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From Top Right Corner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A05C8C-CE30-4D0E-974E-681BBCE8E058}"/>
              </a:ext>
            </a:extLst>
          </p:cNvPr>
          <p:cNvSpPr/>
          <p:nvPr/>
        </p:nvSpPr>
        <p:spPr>
          <a:xfrm>
            <a:off x="4219508" y="2887866"/>
            <a:ext cx="914400" cy="914400"/>
          </a:xfrm>
          <a:prstGeom prst="rect">
            <a:avLst/>
          </a:prstGeom>
          <a:gradFill flip="none" rotWithShape="1">
            <a:gsLst>
              <a:gs pos="31000">
                <a:schemeClr val="bg1"/>
              </a:gs>
              <a:gs pos="69000">
                <a:schemeClr val="accent5">
                  <a:lumMod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From Top Left Corner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EABC5DF-8B29-4445-ACDD-A810A1F96706}"/>
              </a:ext>
            </a:extLst>
          </p:cNvPr>
          <p:cNvSpPr/>
          <p:nvPr/>
        </p:nvSpPr>
        <p:spPr>
          <a:xfrm>
            <a:off x="244800" y="4307995"/>
            <a:ext cx="914400" cy="914400"/>
          </a:xfrm>
          <a:prstGeom prst="rect">
            <a:avLst/>
          </a:prstGeom>
          <a:gradFill flip="none" rotWithShape="1">
            <a:gsLst>
              <a:gs pos="38000">
                <a:schemeClr val="bg1"/>
              </a:gs>
              <a:gs pos="74000">
                <a:schemeClr val="accent2"/>
              </a:gs>
            </a:gsLst>
            <a:path path="rect">
              <a:fillToRect l="100000" t="100000"/>
            </a:path>
            <a:tileRect r="-100000" b="-100000"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From Bottom Right Corner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5F1C6E1-B1D9-423A-8097-80476EC2CB7B}"/>
              </a:ext>
            </a:extLst>
          </p:cNvPr>
          <p:cNvSpPr/>
          <p:nvPr/>
        </p:nvSpPr>
        <p:spPr>
          <a:xfrm>
            <a:off x="1238477" y="4307995"/>
            <a:ext cx="914400" cy="914400"/>
          </a:xfrm>
          <a:prstGeom prst="rect">
            <a:avLst/>
          </a:prstGeom>
          <a:gradFill flip="none" rotWithShape="1">
            <a:gsLst>
              <a:gs pos="39000">
                <a:schemeClr val="bg1"/>
              </a:gs>
              <a:gs pos="62000">
                <a:schemeClr val="accent2"/>
              </a:gs>
            </a:gsLst>
            <a:path path="rect">
              <a:fillToRect t="100000" r="100000"/>
            </a:path>
            <a:tileRect l="-100000" b="-100000"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From Bottom Left Corner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3B12886-6F01-485F-88BC-1ED47DA721BB}"/>
              </a:ext>
            </a:extLst>
          </p:cNvPr>
          <p:cNvSpPr/>
          <p:nvPr/>
        </p:nvSpPr>
        <p:spPr>
          <a:xfrm>
            <a:off x="2232154" y="4289827"/>
            <a:ext cx="914400" cy="914400"/>
          </a:xfrm>
          <a:prstGeom prst="rect">
            <a:avLst/>
          </a:prstGeom>
          <a:gradFill flip="none" rotWithShape="1">
            <a:gsLst>
              <a:gs pos="36000">
                <a:schemeClr val="bg1"/>
              </a:gs>
              <a:gs pos="63000">
                <a:schemeClr val="accent2"/>
              </a:gs>
            </a:gsLst>
            <a:path path="rect">
              <a:fillToRect l="50000" t="50000" r="50000" b="5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From Center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3E55336-C284-4CC9-9519-F4FB59DDCE80}"/>
              </a:ext>
            </a:extLst>
          </p:cNvPr>
          <p:cNvSpPr/>
          <p:nvPr/>
        </p:nvSpPr>
        <p:spPr>
          <a:xfrm>
            <a:off x="3225831" y="4296719"/>
            <a:ext cx="914400" cy="914400"/>
          </a:xfrm>
          <a:prstGeom prst="rect">
            <a:avLst/>
          </a:prstGeom>
          <a:gradFill flip="none" rotWithShape="1">
            <a:gsLst>
              <a:gs pos="27000">
                <a:schemeClr val="bg1"/>
              </a:gs>
              <a:gs pos="61000">
                <a:schemeClr val="accent2"/>
              </a:gs>
            </a:gsLst>
            <a:path path="rect">
              <a:fillToRect l="100000" b="100000"/>
            </a:path>
            <a:tileRect t="-100000" r="-100000"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From Top Right Corner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BD10973-2568-42DB-BDBC-23436E634656}"/>
              </a:ext>
            </a:extLst>
          </p:cNvPr>
          <p:cNvSpPr/>
          <p:nvPr/>
        </p:nvSpPr>
        <p:spPr>
          <a:xfrm>
            <a:off x="4259559" y="4311576"/>
            <a:ext cx="914400" cy="914400"/>
          </a:xfrm>
          <a:prstGeom prst="rect">
            <a:avLst/>
          </a:prstGeom>
          <a:gradFill flip="none" rotWithShape="1">
            <a:gsLst>
              <a:gs pos="27000">
                <a:schemeClr val="bg1"/>
              </a:gs>
              <a:gs pos="51000">
                <a:schemeClr val="accent2"/>
              </a:gs>
            </a:gsLst>
            <a:path path="rect">
              <a:fillToRect r="100000" b="100000"/>
            </a:path>
            <a:tileRect l="-100000" t="-100000"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From Top Left Corner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38044A6-1270-4650-809A-BED83197EDB4}"/>
              </a:ext>
            </a:extLst>
          </p:cNvPr>
          <p:cNvSpPr/>
          <p:nvPr/>
        </p:nvSpPr>
        <p:spPr>
          <a:xfrm>
            <a:off x="244800" y="5642796"/>
            <a:ext cx="830818" cy="990644"/>
          </a:xfrm>
          <a:custGeom>
            <a:avLst/>
            <a:gdLst>
              <a:gd name="connsiteX0" fmla="*/ 0 w 830818"/>
              <a:gd name="connsiteY0" fmla="*/ 0 h 990644"/>
              <a:gd name="connsiteX1" fmla="*/ 407101 w 830818"/>
              <a:gd name="connsiteY1" fmla="*/ 0 h 990644"/>
              <a:gd name="connsiteX2" fmla="*/ 830818 w 830818"/>
              <a:gd name="connsiteY2" fmla="*/ 0 h 990644"/>
              <a:gd name="connsiteX3" fmla="*/ 830818 w 830818"/>
              <a:gd name="connsiteY3" fmla="*/ 505228 h 990644"/>
              <a:gd name="connsiteX4" fmla="*/ 830818 w 830818"/>
              <a:gd name="connsiteY4" fmla="*/ 990644 h 990644"/>
              <a:gd name="connsiteX5" fmla="*/ 415409 w 830818"/>
              <a:gd name="connsiteY5" fmla="*/ 990644 h 990644"/>
              <a:gd name="connsiteX6" fmla="*/ 0 w 830818"/>
              <a:gd name="connsiteY6" fmla="*/ 990644 h 990644"/>
              <a:gd name="connsiteX7" fmla="*/ 0 w 830818"/>
              <a:gd name="connsiteY7" fmla="*/ 515135 h 990644"/>
              <a:gd name="connsiteX8" fmla="*/ 0 w 830818"/>
              <a:gd name="connsiteY8" fmla="*/ 0 h 990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818" h="990644" fill="none" extrusionOk="0">
                <a:moveTo>
                  <a:pt x="0" y="0"/>
                </a:moveTo>
                <a:cubicBezTo>
                  <a:pt x="118736" y="-9374"/>
                  <a:pt x="234181" y="17972"/>
                  <a:pt x="407101" y="0"/>
                </a:cubicBezTo>
                <a:cubicBezTo>
                  <a:pt x="580021" y="-17972"/>
                  <a:pt x="642228" y="8096"/>
                  <a:pt x="830818" y="0"/>
                </a:cubicBezTo>
                <a:cubicBezTo>
                  <a:pt x="839464" y="195254"/>
                  <a:pt x="843646" y="358316"/>
                  <a:pt x="830818" y="505228"/>
                </a:cubicBezTo>
                <a:cubicBezTo>
                  <a:pt x="817990" y="652140"/>
                  <a:pt x="812556" y="767580"/>
                  <a:pt x="830818" y="990644"/>
                </a:cubicBezTo>
                <a:cubicBezTo>
                  <a:pt x="643761" y="1003737"/>
                  <a:pt x="572451" y="993492"/>
                  <a:pt x="415409" y="990644"/>
                </a:cubicBezTo>
                <a:cubicBezTo>
                  <a:pt x="258367" y="987796"/>
                  <a:pt x="119592" y="995515"/>
                  <a:pt x="0" y="990644"/>
                </a:cubicBezTo>
                <a:cubicBezTo>
                  <a:pt x="-20828" y="805884"/>
                  <a:pt x="16019" y="652282"/>
                  <a:pt x="0" y="515135"/>
                </a:cubicBezTo>
                <a:cubicBezTo>
                  <a:pt x="-16019" y="377988"/>
                  <a:pt x="-13766" y="225596"/>
                  <a:pt x="0" y="0"/>
                </a:cubicBezTo>
                <a:close/>
              </a:path>
              <a:path w="830818" h="990644" stroke="0" extrusionOk="0">
                <a:moveTo>
                  <a:pt x="0" y="0"/>
                </a:moveTo>
                <a:cubicBezTo>
                  <a:pt x="129937" y="-11394"/>
                  <a:pt x="246446" y="-14998"/>
                  <a:pt x="390484" y="0"/>
                </a:cubicBezTo>
                <a:cubicBezTo>
                  <a:pt x="534522" y="14998"/>
                  <a:pt x="709418" y="-10102"/>
                  <a:pt x="830818" y="0"/>
                </a:cubicBezTo>
                <a:cubicBezTo>
                  <a:pt x="818047" y="118286"/>
                  <a:pt x="808472" y="365574"/>
                  <a:pt x="830818" y="485416"/>
                </a:cubicBezTo>
                <a:cubicBezTo>
                  <a:pt x="853164" y="605258"/>
                  <a:pt x="826747" y="786873"/>
                  <a:pt x="830818" y="990644"/>
                </a:cubicBezTo>
                <a:cubicBezTo>
                  <a:pt x="677242" y="985087"/>
                  <a:pt x="581590" y="970133"/>
                  <a:pt x="398793" y="990644"/>
                </a:cubicBezTo>
                <a:cubicBezTo>
                  <a:pt x="215996" y="1011155"/>
                  <a:pt x="122869" y="1000471"/>
                  <a:pt x="0" y="990644"/>
                </a:cubicBezTo>
                <a:cubicBezTo>
                  <a:pt x="-6204" y="840532"/>
                  <a:pt x="-4101" y="704305"/>
                  <a:pt x="0" y="485416"/>
                </a:cubicBezTo>
                <a:cubicBezTo>
                  <a:pt x="4101" y="266527"/>
                  <a:pt x="5841" y="164469"/>
                  <a:pt x="0" y="0"/>
                </a:cubicBezTo>
                <a:close/>
              </a:path>
            </a:pathLst>
          </a:custGeom>
          <a:gradFill flip="none" rotWithShape="1">
            <a:gsLst>
              <a:gs pos="43000">
                <a:schemeClr val="bg1"/>
              </a:gs>
              <a:gs pos="66000">
                <a:schemeClr val="accent3">
                  <a:lumMod val="50000"/>
                </a:schemeClr>
              </a:gs>
            </a:gsLst>
            <a:path path="shape">
              <a:fillToRect l="50000" t="50000" r="50000" b="5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832739010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FEDE946F-A380-4C53-8BDB-AAD95C7FF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913" y="81294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chitects Daughter" pitchFamily="2" charset="0"/>
              </a:rPr>
              <a:t>Gradient Types &amp; Directions</a:t>
            </a:r>
          </a:p>
        </p:txBody>
      </p:sp>
      <p:sp>
        <p:nvSpPr>
          <p:cNvPr id="37" name="Title 44">
            <a:extLst>
              <a:ext uri="{FF2B5EF4-FFF2-40B4-BE49-F238E27FC236}">
                <a16:creationId xmlns:a16="http://schemas.microsoft.com/office/drawing/2014/main" id="{BC5A854C-2DE5-40BA-86E5-9643B25EE139}"/>
              </a:ext>
            </a:extLst>
          </p:cNvPr>
          <p:cNvSpPr txBox="1">
            <a:spLocks/>
          </p:cNvSpPr>
          <p:nvPr/>
        </p:nvSpPr>
        <p:spPr>
          <a:xfrm>
            <a:off x="8200927" y="1640533"/>
            <a:ext cx="1758919" cy="605144"/>
          </a:xfrm>
          <a:prstGeom prst="rect">
            <a:avLst/>
          </a:prstGeom>
        </p:spPr>
        <p:txBody>
          <a:bodyPr vert="horz" wrap="none" lIns="91440" tIns="91440" rIns="91440" bIns="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chitects Daughter" pitchFamily="2" charset="0"/>
              </a:rPr>
              <a:t>Linear</a:t>
            </a:r>
          </a:p>
        </p:txBody>
      </p:sp>
      <p:sp>
        <p:nvSpPr>
          <p:cNvPr id="38" name="Title 44">
            <a:extLst>
              <a:ext uri="{FF2B5EF4-FFF2-40B4-BE49-F238E27FC236}">
                <a16:creationId xmlns:a16="http://schemas.microsoft.com/office/drawing/2014/main" id="{09489EFF-8F69-41AC-8845-D0FF17FEAE81}"/>
              </a:ext>
            </a:extLst>
          </p:cNvPr>
          <p:cNvSpPr txBox="1">
            <a:spLocks/>
          </p:cNvSpPr>
          <p:nvPr/>
        </p:nvSpPr>
        <p:spPr>
          <a:xfrm>
            <a:off x="5149626" y="3033322"/>
            <a:ext cx="3316996" cy="605144"/>
          </a:xfrm>
          <a:prstGeom prst="rect">
            <a:avLst/>
          </a:prstGeom>
        </p:spPr>
        <p:txBody>
          <a:bodyPr vert="horz" wrap="none" lIns="91440" tIns="91440" rIns="91440" bIns="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chitects Daughter" pitchFamily="2" charset="0"/>
              </a:rPr>
              <a:t>Radial</a:t>
            </a:r>
          </a:p>
        </p:txBody>
      </p:sp>
      <p:sp>
        <p:nvSpPr>
          <p:cNvPr id="39" name="Title 44">
            <a:extLst>
              <a:ext uri="{FF2B5EF4-FFF2-40B4-BE49-F238E27FC236}">
                <a16:creationId xmlns:a16="http://schemas.microsoft.com/office/drawing/2014/main" id="{F663E45E-2854-4828-8260-B278EF2655C5}"/>
              </a:ext>
            </a:extLst>
          </p:cNvPr>
          <p:cNvSpPr txBox="1">
            <a:spLocks/>
          </p:cNvSpPr>
          <p:nvPr/>
        </p:nvSpPr>
        <p:spPr>
          <a:xfrm>
            <a:off x="5149626" y="4489345"/>
            <a:ext cx="2945927" cy="605144"/>
          </a:xfrm>
          <a:prstGeom prst="rect">
            <a:avLst/>
          </a:prstGeom>
        </p:spPr>
        <p:txBody>
          <a:bodyPr vert="horz" wrap="none" lIns="91440" tIns="91440" rIns="91440" bIns="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chitects Daughter" pitchFamily="2" charset="0"/>
              </a:rPr>
              <a:t>Rectangular</a:t>
            </a:r>
          </a:p>
        </p:txBody>
      </p:sp>
      <p:sp>
        <p:nvSpPr>
          <p:cNvPr id="40" name="Title 44">
            <a:extLst>
              <a:ext uri="{FF2B5EF4-FFF2-40B4-BE49-F238E27FC236}">
                <a16:creationId xmlns:a16="http://schemas.microsoft.com/office/drawing/2014/main" id="{81BE732A-ED2B-4525-9AD3-5F4AFA75FB74}"/>
              </a:ext>
            </a:extLst>
          </p:cNvPr>
          <p:cNvSpPr txBox="1">
            <a:spLocks/>
          </p:cNvSpPr>
          <p:nvPr/>
        </p:nvSpPr>
        <p:spPr>
          <a:xfrm>
            <a:off x="7329688" y="5642796"/>
            <a:ext cx="1249012" cy="605144"/>
          </a:xfrm>
          <a:prstGeom prst="rect">
            <a:avLst/>
          </a:prstGeom>
        </p:spPr>
        <p:txBody>
          <a:bodyPr vert="horz" wrap="none" lIns="91440" tIns="91440" rIns="91440" bIns="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Architects Daughter" pitchFamily="2" charset="0"/>
              </a:rPr>
              <a:t>Path</a:t>
            </a:r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1EFF728E-5C9B-47EC-B68A-28629F630A58}"/>
              </a:ext>
            </a:extLst>
          </p:cNvPr>
          <p:cNvSpPr/>
          <p:nvPr/>
        </p:nvSpPr>
        <p:spPr>
          <a:xfrm>
            <a:off x="1246637" y="5642796"/>
            <a:ext cx="985517" cy="990644"/>
          </a:xfrm>
          <a:custGeom>
            <a:avLst/>
            <a:gdLst>
              <a:gd name="connsiteX0" fmla="*/ 492759 w 985517"/>
              <a:gd name="connsiteY0" fmla="*/ 247661 h 990644"/>
              <a:gd name="connsiteX1" fmla="*/ 492759 w 985517"/>
              <a:gd name="connsiteY1" fmla="*/ 990644 h 990644"/>
              <a:gd name="connsiteX2" fmla="*/ 492759 w 985517"/>
              <a:gd name="connsiteY2" fmla="*/ 247661 h 990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85517" h="990644" fill="none" extrusionOk="0">
                <a:moveTo>
                  <a:pt x="492759" y="247661"/>
                </a:moveTo>
                <a:cubicBezTo>
                  <a:pt x="759210" y="-331736"/>
                  <a:pt x="1588066" y="115816"/>
                  <a:pt x="492759" y="990644"/>
                </a:cubicBezTo>
                <a:cubicBezTo>
                  <a:pt x="-574695" y="179755"/>
                  <a:pt x="311374" y="-340230"/>
                  <a:pt x="492759" y="247661"/>
                </a:cubicBezTo>
                <a:close/>
              </a:path>
              <a:path w="985517" h="990644" stroke="0" extrusionOk="0">
                <a:moveTo>
                  <a:pt x="492759" y="247661"/>
                </a:moveTo>
                <a:cubicBezTo>
                  <a:pt x="732695" y="-379948"/>
                  <a:pt x="1496269" y="266558"/>
                  <a:pt x="492759" y="990644"/>
                </a:cubicBezTo>
                <a:cubicBezTo>
                  <a:pt x="-510211" y="237133"/>
                  <a:pt x="295756" y="-396375"/>
                  <a:pt x="492759" y="247661"/>
                </a:cubicBezTo>
                <a:close/>
              </a:path>
            </a:pathLst>
          </a:custGeom>
          <a:gradFill>
            <a:gsLst>
              <a:gs pos="18000">
                <a:schemeClr val="bg1"/>
              </a:gs>
              <a:gs pos="40000">
                <a:schemeClr val="accent3">
                  <a:lumMod val="50000"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959150775">
                  <a:prstGeom prst="hear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D92F94-B076-4C67-9EC9-67DB37CC89E4}"/>
              </a:ext>
            </a:extLst>
          </p:cNvPr>
          <p:cNvSpPr/>
          <p:nvPr/>
        </p:nvSpPr>
        <p:spPr>
          <a:xfrm>
            <a:off x="2369103" y="5756037"/>
            <a:ext cx="914400" cy="914400"/>
          </a:xfrm>
          <a:custGeom>
            <a:avLst/>
            <a:gdLst>
              <a:gd name="connsiteX0" fmla="*/ 0 w 914400"/>
              <a:gd name="connsiteY0" fmla="*/ 457200 h 914400"/>
              <a:gd name="connsiteX1" fmla="*/ 457200 w 914400"/>
              <a:gd name="connsiteY1" fmla="*/ 0 h 914400"/>
              <a:gd name="connsiteX2" fmla="*/ 914400 w 914400"/>
              <a:gd name="connsiteY2" fmla="*/ 457200 h 914400"/>
              <a:gd name="connsiteX3" fmla="*/ 457200 w 914400"/>
              <a:gd name="connsiteY3" fmla="*/ 914400 h 914400"/>
              <a:gd name="connsiteX4" fmla="*/ 0 w 914400"/>
              <a:gd name="connsiteY4" fmla="*/ 4572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 fill="none" extrusionOk="0">
                <a:moveTo>
                  <a:pt x="0" y="457200"/>
                </a:moveTo>
                <a:cubicBezTo>
                  <a:pt x="17752" y="168058"/>
                  <a:pt x="209325" y="-15517"/>
                  <a:pt x="457200" y="0"/>
                </a:cubicBezTo>
                <a:cubicBezTo>
                  <a:pt x="747794" y="26863"/>
                  <a:pt x="913913" y="177563"/>
                  <a:pt x="914400" y="457200"/>
                </a:cubicBezTo>
                <a:cubicBezTo>
                  <a:pt x="898753" y="705692"/>
                  <a:pt x="688345" y="898564"/>
                  <a:pt x="457200" y="914400"/>
                </a:cubicBezTo>
                <a:cubicBezTo>
                  <a:pt x="202840" y="937330"/>
                  <a:pt x="-7755" y="755651"/>
                  <a:pt x="0" y="457200"/>
                </a:cubicBezTo>
                <a:close/>
              </a:path>
              <a:path w="914400" h="914400" stroke="0" extrusionOk="0">
                <a:moveTo>
                  <a:pt x="0" y="457200"/>
                </a:moveTo>
                <a:cubicBezTo>
                  <a:pt x="24162" y="169985"/>
                  <a:pt x="198727" y="44441"/>
                  <a:pt x="457200" y="0"/>
                </a:cubicBezTo>
                <a:cubicBezTo>
                  <a:pt x="722860" y="-44978"/>
                  <a:pt x="916902" y="184787"/>
                  <a:pt x="914400" y="457200"/>
                </a:cubicBezTo>
                <a:cubicBezTo>
                  <a:pt x="956846" y="708649"/>
                  <a:pt x="730511" y="883668"/>
                  <a:pt x="457200" y="914400"/>
                </a:cubicBezTo>
                <a:cubicBezTo>
                  <a:pt x="197552" y="906501"/>
                  <a:pt x="50617" y="688523"/>
                  <a:pt x="0" y="457200"/>
                </a:cubicBezTo>
                <a:close/>
              </a:path>
            </a:pathLst>
          </a:custGeom>
          <a:gradFill>
            <a:gsLst>
              <a:gs pos="0">
                <a:schemeClr val="bg1"/>
              </a:gs>
              <a:gs pos="65000">
                <a:schemeClr val="accent3">
                  <a:lumMod val="50000"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959150775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CCC03C25-AFF0-4B6F-9AD9-6605290B63B5}"/>
              </a:ext>
            </a:extLst>
          </p:cNvPr>
          <p:cNvSpPr/>
          <p:nvPr/>
        </p:nvSpPr>
        <p:spPr>
          <a:xfrm>
            <a:off x="3387234" y="5761012"/>
            <a:ext cx="914400" cy="914400"/>
          </a:xfrm>
          <a:custGeom>
            <a:avLst/>
            <a:gdLst>
              <a:gd name="connsiteX0" fmla="*/ 0 w 914400"/>
              <a:gd name="connsiteY0" fmla="*/ 914400 h 914400"/>
              <a:gd name="connsiteX1" fmla="*/ 224028 w 914400"/>
              <a:gd name="connsiteY1" fmla="*/ 466344 h 914400"/>
              <a:gd name="connsiteX2" fmla="*/ 457200 w 914400"/>
              <a:gd name="connsiteY2" fmla="*/ 0 h 914400"/>
              <a:gd name="connsiteX3" fmla="*/ 672084 w 914400"/>
              <a:gd name="connsiteY3" fmla="*/ 429768 h 914400"/>
              <a:gd name="connsiteX4" fmla="*/ 914400 w 914400"/>
              <a:gd name="connsiteY4" fmla="*/ 914400 h 914400"/>
              <a:gd name="connsiteX5" fmla="*/ 484632 w 914400"/>
              <a:gd name="connsiteY5" fmla="*/ 914400 h 914400"/>
              <a:gd name="connsiteX6" fmla="*/ 0 w 914400"/>
              <a:gd name="connsiteY6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" h="914400" fill="none" extrusionOk="0">
                <a:moveTo>
                  <a:pt x="0" y="914400"/>
                </a:moveTo>
                <a:cubicBezTo>
                  <a:pt x="81488" y="776258"/>
                  <a:pt x="187391" y="568281"/>
                  <a:pt x="224028" y="466344"/>
                </a:cubicBezTo>
                <a:cubicBezTo>
                  <a:pt x="260665" y="364407"/>
                  <a:pt x="430248" y="104048"/>
                  <a:pt x="457200" y="0"/>
                </a:cubicBezTo>
                <a:cubicBezTo>
                  <a:pt x="512693" y="108647"/>
                  <a:pt x="572834" y="284059"/>
                  <a:pt x="672084" y="429768"/>
                </a:cubicBezTo>
                <a:cubicBezTo>
                  <a:pt x="771334" y="575477"/>
                  <a:pt x="844662" y="719867"/>
                  <a:pt x="914400" y="914400"/>
                </a:cubicBezTo>
                <a:cubicBezTo>
                  <a:pt x="798862" y="922821"/>
                  <a:pt x="628752" y="908356"/>
                  <a:pt x="484632" y="914400"/>
                </a:cubicBezTo>
                <a:cubicBezTo>
                  <a:pt x="340512" y="920444"/>
                  <a:pt x="138056" y="918782"/>
                  <a:pt x="0" y="914400"/>
                </a:cubicBezTo>
                <a:close/>
              </a:path>
              <a:path w="914400" h="914400" stroke="0" extrusionOk="0">
                <a:moveTo>
                  <a:pt x="0" y="914400"/>
                </a:moveTo>
                <a:cubicBezTo>
                  <a:pt x="86473" y="775863"/>
                  <a:pt x="165484" y="622865"/>
                  <a:pt x="219456" y="475488"/>
                </a:cubicBezTo>
                <a:cubicBezTo>
                  <a:pt x="273428" y="328111"/>
                  <a:pt x="400839" y="131271"/>
                  <a:pt x="457200" y="0"/>
                </a:cubicBezTo>
                <a:cubicBezTo>
                  <a:pt x="523110" y="149377"/>
                  <a:pt x="584160" y="249790"/>
                  <a:pt x="694944" y="475488"/>
                </a:cubicBezTo>
                <a:cubicBezTo>
                  <a:pt x="805728" y="701186"/>
                  <a:pt x="837550" y="809751"/>
                  <a:pt x="914400" y="914400"/>
                </a:cubicBezTo>
                <a:cubicBezTo>
                  <a:pt x="738405" y="901300"/>
                  <a:pt x="623208" y="931501"/>
                  <a:pt x="484632" y="914400"/>
                </a:cubicBezTo>
                <a:cubicBezTo>
                  <a:pt x="346056" y="897299"/>
                  <a:pt x="148022" y="892710"/>
                  <a:pt x="0" y="914400"/>
                </a:cubicBezTo>
                <a:close/>
              </a:path>
            </a:pathLst>
          </a:custGeom>
          <a:gradFill>
            <a:gsLst>
              <a:gs pos="0">
                <a:schemeClr val="bg1"/>
              </a:gs>
              <a:gs pos="72000">
                <a:schemeClr val="accent3">
                  <a:lumMod val="50000"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959150775">
                  <a:prstGeom prst="triangl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loud 40">
            <a:extLst>
              <a:ext uri="{FF2B5EF4-FFF2-40B4-BE49-F238E27FC236}">
                <a16:creationId xmlns:a16="http://schemas.microsoft.com/office/drawing/2014/main" id="{BAC59C6C-FD8F-4AB5-9E2D-D2E1B85E1B53}"/>
              </a:ext>
            </a:extLst>
          </p:cNvPr>
          <p:cNvSpPr/>
          <p:nvPr/>
        </p:nvSpPr>
        <p:spPr>
          <a:xfrm>
            <a:off x="4528886" y="5735287"/>
            <a:ext cx="914400" cy="914400"/>
          </a:xfrm>
          <a:custGeom>
            <a:avLst/>
            <a:gdLst>
              <a:gd name="connsiteX0" fmla="*/ 82550 w 914400"/>
              <a:gd name="connsiteY0" fmla="*/ 304165 h 914400"/>
              <a:gd name="connsiteX1" fmla="*/ 119020 w 914400"/>
              <a:gd name="connsiteY1" fmla="*/ 146198 h 914400"/>
              <a:gd name="connsiteX2" fmla="*/ 296439 w 914400"/>
              <a:gd name="connsiteY2" fmla="*/ 110109 h 914400"/>
              <a:gd name="connsiteX3" fmla="*/ 475318 w 914400"/>
              <a:gd name="connsiteY3" fmla="*/ 72644 h 914400"/>
              <a:gd name="connsiteX4" fmla="*/ 545020 w 914400"/>
              <a:gd name="connsiteY4" fmla="*/ 4233 h 914400"/>
              <a:gd name="connsiteX5" fmla="*/ 631465 w 914400"/>
              <a:gd name="connsiteY5" fmla="*/ 52514 h 914400"/>
              <a:gd name="connsiteX6" fmla="*/ 750633 w 914400"/>
              <a:gd name="connsiteY6" fmla="*/ 14605 h 914400"/>
              <a:gd name="connsiteX7" fmla="*/ 811064 w 914400"/>
              <a:gd name="connsiteY7" fmla="*/ 118025 h 914400"/>
              <a:gd name="connsiteX8" fmla="*/ 888619 w 914400"/>
              <a:gd name="connsiteY8" fmla="*/ 218397 h 914400"/>
              <a:gd name="connsiteX9" fmla="*/ 885147 w 914400"/>
              <a:gd name="connsiteY9" fmla="*/ 327236 h 914400"/>
              <a:gd name="connsiteX10" fmla="*/ 910505 w 914400"/>
              <a:gd name="connsiteY10" fmla="*/ 493649 h 914400"/>
              <a:gd name="connsiteX11" fmla="*/ 791718 w 914400"/>
              <a:gd name="connsiteY11" fmla="*/ 639318 h 914400"/>
              <a:gd name="connsiteX12" fmla="*/ 749194 w 914400"/>
              <a:gd name="connsiteY12" fmla="*/ 764137 h 914400"/>
              <a:gd name="connsiteX13" fmla="*/ 604414 w 914400"/>
              <a:gd name="connsiteY13" fmla="*/ 779250 h 914400"/>
              <a:gd name="connsiteX14" fmla="*/ 500951 w 914400"/>
              <a:gd name="connsiteY14" fmla="*/ 912410 h 914400"/>
              <a:gd name="connsiteX15" fmla="*/ 348826 w 914400"/>
              <a:gd name="connsiteY15" fmla="*/ 831130 h 914400"/>
              <a:gd name="connsiteX16" fmla="*/ 122851 w 914400"/>
              <a:gd name="connsiteY16" fmla="*/ 750824 h 914400"/>
              <a:gd name="connsiteX17" fmla="*/ 23495 w 914400"/>
              <a:gd name="connsiteY17" fmla="*/ 661458 h 914400"/>
              <a:gd name="connsiteX18" fmla="*/ 44725 w 914400"/>
              <a:gd name="connsiteY18" fmla="*/ 540829 h 914400"/>
              <a:gd name="connsiteX19" fmla="*/ -106 w 914400"/>
              <a:gd name="connsiteY19" fmla="*/ 417068 h 914400"/>
              <a:gd name="connsiteX20" fmla="*/ 81766 w 914400"/>
              <a:gd name="connsiteY20" fmla="*/ 307064 h 914400"/>
              <a:gd name="connsiteX21" fmla="*/ 82550 w 914400"/>
              <a:gd name="connsiteY21" fmla="*/ 304165 h 914400"/>
              <a:gd name="connsiteX0" fmla="*/ 99335 w 914400"/>
              <a:gd name="connsiteY0" fmla="*/ 554079 h 914400"/>
              <a:gd name="connsiteX1" fmla="*/ 45720 w 914400"/>
              <a:gd name="connsiteY1" fmla="*/ 537210 h 914400"/>
              <a:gd name="connsiteX2" fmla="*/ 146642 w 914400"/>
              <a:gd name="connsiteY2" fmla="*/ 738695 h 914400"/>
              <a:gd name="connsiteX3" fmla="*/ 123190 w 914400"/>
              <a:gd name="connsiteY3" fmla="*/ 746760 h 914400"/>
              <a:gd name="connsiteX4" fmla="*/ 348784 w 914400"/>
              <a:gd name="connsiteY4" fmla="*/ 827405 h 914400"/>
              <a:gd name="connsiteX5" fmla="*/ 334645 w 914400"/>
              <a:gd name="connsiteY5" fmla="*/ 790575 h 914400"/>
              <a:gd name="connsiteX6" fmla="*/ 610171 w 914400"/>
              <a:gd name="connsiteY6" fmla="*/ 735562 h 914400"/>
              <a:gd name="connsiteX7" fmla="*/ 604520 w 914400"/>
              <a:gd name="connsiteY7" fmla="*/ 775970 h 914400"/>
              <a:gd name="connsiteX8" fmla="*/ 722397 w 914400"/>
              <a:gd name="connsiteY8" fmla="*/ 485859 h 914400"/>
              <a:gd name="connsiteX9" fmla="*/ 791210 w 914400"/>
              <a:gd name="connsiteY9" fmla="*/ 636905 h 914400"/>
              <a:gd name="connsiteX10" fmla="*/ 884724 w 914400"/>
              <a:gd name="connsiteY10" fmla="*/ 324993 h 914400"/>
              <a:gd name="connsiteX11" fmla="*/ 854075 w 914400"/>
              <a:gd name="connsiteY11" fmla="*/ 381635 h 914400"/>
              <a:gd name="connsiteX12" fmla="*/ 811191 w 914400"/>
              <a:gd name="connsiteY12" fmla="*/ 114850 h 914400"/>
              <a:gd name="connsiteX13" fmla="*/ 812800 w 914400"/>
              <a:gd name="connsiteY13" fmla="*/ 141605 h 914400"/>
              <a:gd name="connsiteX14" fmla="*/ 615484 w 914400"/>
              <a:gd name="connsiteY14" fmla="*/ 83650 h 914400"/>
              <a:gd name="connsiteX15" fmla="*/ 631190 w 914400"/>
              <a:gd name="connsiteY15" fmla="*/ 49530 h 914400"/>
              <a:gd name="connsiteX16" fmla="*/ 468651 w 914400"/>
              <a:gd name="connsiteY16" fmla="*/ 99906 h 914400"/>
              <a:gd name="connsiteX17" fmla="*/ 476250 w 914400"/>
              <a:gd name="connsiteY17" fmla="*/ 70485 h 914400"/>
              <a:gd name="connsiteX18" fmla="*/ 296333 w 914400"/>
              <a:gd name="connsiteY18" fmla="*/ 109897 h 914400"/>
              <a:gd name="connsiteX19" fmla="*/ 323850 w 914400"/>
              <a:gd name="connsiteY19" fmla="*/ 138430 h 914400"/>
              <a:gd name="connsiteX20" fmla="*/ 87354 w 914400"/>
              <a:gd name="connsiteY20" fmla="*/ 334200 h 914400"/>
              <a:gd name="connsiteX21" fmla="*/ 82550 w 914400"/>
              <a:gd name="connsiteY21" fmla="*/ 304165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14400" h="914400" fill="none" extrusionOk="0">
                <a:moveTo>
                  <a:pt x="82550" y="304165"/>
                </a:moveTo>
                <a:cubicBezTo>
                  <a:pt x="79750" y="236084"/>
                  <a:pt x="95529" y="197270"/>
                  <a:pt x="119020" y="146198"/>
                </a:cubicBezTo>
                <a:cubicBezTo>
                  <a:pt x="157260" y="78571"/>
                  <a:pt x="234009" y="69251"/>
                  <a:pt x="296439" y="110109"/>
                </a:cubicBezTo>
                <a:cubicBezTo>
                  <a:pt x="329641" y="18803"/>
                  <a:pt x="423661" y="1703"/>
                  <a:pt x="475318" y="72644"/>
                </a:cubicBezTo>
                <a:cubicBezTo>
                  <a:pt x="493504" y="33728"/>
                  <a:pt x="519216" y="13838"/>
                  <a:pt x="545020" y="4233"/>
                </a:cubicBezTo>
                <a:cubicBezTo>
                  <a:pt x="578646" y="4221"/>
                  <a:pt x="610602" y="16919"/>
                  <a:pt x="631465" y="52514"/>
                </a:cubicBezTo>
                <a:cubicBezTo>
                  <a:pt x="663727" y="6075"/>
                  <a:pt x="711314" y="-9072"/>
                  <a:pt x="750633" y="14605"/>
                </a:cubicBezTo>
                <a:cubicBezTo>
                  <a:pt x="790318" y="33271"/>
                  <a:pt x="802533" y="74051"/>
                  <a:pt x="811064" y="118025"/>
                </a:cubicBezTo>
                <a:cubicBezTo>
                  <a:pt x="848314" y="135019"/>
                  <a:pt x="877683" y="160434"/>
                  <a:pt x="888619" y="218397"/>
                </a:cubicBezTo>
                <a:cubicBezTo>
                  <a:pt x="895365" y="254638"/>
                  <a:pt x="897192" y="297927"/>
                  <a:pt x="885147" y="327236"/>
                </a:cubicBezTo>
                <a:cubicBezTo>
                  <a:pt x="907113" y="375935"/>
                  <a:pt x="921645" y="433688"/>
                  <a:pt x="910505" y="493649"/>
                </a:cubicBezTo>
                <a:cubicBezTo>
                  <a:pt x="894641" y="570069"/>
                  <a:pt x="857179" y="634565"/>
                  <a:pt x="791718" y="639318"/>
                </a:cubicBezTo>
                <a:cubicBezTo>
                  <a:pt x="791040" y="692911"/>
                  <a:pt x="777793" y="733073"/>
                  <a:pt x="749194" y="764137"/>
                </a:cubicBezTo>
                <a:cubicBezTo>
                  <a:pt x="702027" y="803111"/>
                  <a:pt x="650626" y="819581"/>
                  <a:pt x="604414" y="779250"/>
                </a:cubicBezTo>
                <a:cubicBezTo>
                  <a:pt x="596080" y="841603"/>
                  <a:pt x="557800" y="894677"/>
                  <a:pt x="500951" y="912410"/>
                </a:cubicBezTo>
                <a:cubicBezTo>
                  <a:pt x="452298" y="933352"/>
                  <a:pt x="384098" y="897364"/>
                  <a:pt x="348826" y="831130"/>
                </a:cubicBezTo>
                <a:cubicBezTo>
                  <a:pt x="288009" y="893872"/>
                  <a:pt x="173979" y="881602"/>
                  <a:pt x="122851" y="750824"/>
                </a:cubicBezTo>
                <a:cubicBezTo>
                  <a:pt x="73594" y="747563"/>
                  <a:pt x="33606" y="720174"/>
                  <a:pt x="23495" y="661458"/>
                </a:cubicBezTo>
                <a:cubicBezTo>
                  <a:pt x="13024" y="622317"/>
                  <a:pt x="21189" y="576536"/>
                  <a:pt x="44725" y="540829"/>
                </a:cubicBezTo>
                <a:cubicBezTo>
                  <a:pt x="21853" y="507189"/>
                  <a:pt x="-2700" y="462757"/>
                  <a:pt x="-106" y="417068"/>
                </a:cubicBezTo>
                <a:cubicBezTo>
                  <a:pt x="3390" y="358129"/>
                  <a:pt x="41453" y="313481"/>
                  <a:pt x="81766" y="307064"/>
                </a:cubicBezTo>
                <a:cubicBezTo>
                  <a:pt x="81879" y="306290"/>
                  <a:pt x="82305" y="305113"/>
                  <a:pt x="82550" y="304165"/>
                </a:cubicBezTo>
                <a:close/>
              </a:path>
              <a:path w="914400" h="914400" fill="none" extrusionOk="0">
                <a:moveTo>
                  <a:pt x="99335" y="554079"/>
                </a:moveTo>
                <a:cubicBezTo>
                  <a:pt x="79404" y="557218"/>
                  <a:pt x="61175" y="548577"/>
                  <a:pt x="45720" y="537210"/>
                </a:cubicBezTo>
                <a:moveTo>
                  <a:pt x="146642" y="738695"/>
                </a:moveTo>
                <a:cubicBezTo>
                  <a:pt x="138897" y="743224"/>
                  <a:pt x="131909" y="745447"/>
                  <a:pt x="123190" y="746760"/>
                </a:cubicBezTo>
                <a:moveTo>
                  <a:pt x="348784" y="827405"/>
                </a:moveTo>
                <a:cubicBezTo>
                  <a:pt x="344097" y="814334"/>
                  <a:pt x="340377" y="801098"/>
                  <a:pt x="334645" y="790575"/>
                </a:cubicBezTo>
                <a:moveTo>
                  <a:pt x="610171" y="735562"/>
                </a:moveTo>
                <a:cubicBezTo>
                  <a:pt x="608509" y="748815"/>
                  <a:pt x="608032" y="761817"/>
                  <a:pt x="604520" y="775970"/>
                </a:cubicBezTo>
                <a:moveTo>
                  <a:pt x="722397" y="485859"/>
                </a:moveTo>
                <a:cubicBezTo>
                  <a:pt x="765380" y="516788"/>
                  <a:pt x="779095" y="563571"/>
                  <a:pt x="791210" y="636905"/>
                </a:cubicBezTo>
                <a:moveTo>
                  <a:pt x="884724" y="324993"/>
                </a:moveTo>
                <a:cubicBezTo>
                  <a:pt x="877991" y="345184"/>
                  <a:pt x="865703" y="366924"/>
                  <a:pt x="854075" y="381635"/>
                </a:cubicBezTo>
                <a:moveTo>
                  <a:pt x="811191" y="114850"/>
                </a:moveTo>
                <a:cubicBezTo>
                  <a:pt x="810564" y="122726"/>
                  <a:pt x="813984" y="132770"/>
                  <a:pt x="812800" y="141605"/>
                </a:cubicBezTo>
                <a:moveTo>
                  <a:pt x="615484" y="83650"/>
                </a:moveTo>
                <a:cubicBezTo>
                  <a:pt x="617986" y="70632"/>
                  <a:pt x="625128" y="57058"/>
                  <a:pt x="631190" y="49530"/>
                </a:cubicBezTo>
                <a:moveTo>
                  <a:pt x="468651" y="99906"/>
                </a:moveTo>
                <a:cubicBezTo>
                  <a:pt x="470073" y="89819"/>
                  <a:pt x="473323" y="79238"/>
                  <a:pt x="476250" y="70485"/>
                </a:cubicBezTo>
                <a:moveTo>
                  <a:pt x="296333" y="109897"/>
                </a:moveTo>
                <a:cubicBezTo>
                  <a:pt x="308639" y="116148"/>
                  <a:pt x="318719" y="128292"/>
                  <a:pt x="323850" y="138430"/>
                </a:cubicBezTo>
                <a:moveTo>
                  <a:pt x="87354" y="334200"/>
                </a:moveTo>
                <a:cubicBezTo>
                  <a:pt x="85119" y="323601"/>
                  <a:pt x="82561" y="314921"/>
                  <a:pt x="82550" y="304165"/>
                </a:cubicBezTo>
              </a:path>
              <a:path w="914400" h="914400" stroke="0" extrusionOk="0">
                <a:moveTo>
                  <a:pt x="82550" y="304165"/>
                </a:moveTo>
                <a:cubicBezTo>
                  <a:pt x="80997" y="240729"/>
                  <a:pt x="89935" y="190731"/>
                  <a:pt x="119020" y="146198"/>
                </a:cubicBezTo>
                <a:cubicBezTo>
                  <a:pt x="167874" y="67571"/>
                  <a:pt x="240047" y="50915"/>
                  <a:pt x="296439" y="110109"/>
                </a:cubicBezTo>
                <a:cubicBezTo>
                  <a:pt x="349615" y="18798"/>
                  <a:pt x="431805" y="-14737"/>
                  <a:pt x="475318" y="72644"/>
                </a:cubicBezTo>
                <a:cubicBezTo>
                  <a:pt x="485876" y="32294"/>
                  <a:pt x="518332" y="8614"/>
                  <a:pt x="545020" y="4233"/>
                </a:cubicBezTo>
                <a:cubicBezTo>
                  <a:pt x="580036" y="-6102"/>
                  <a:pt x="613188" y="9593"/>
                  <a:pt x="631465" y="52514"/>
                </a:cubicBezTo>
                <a:cubicBezTo>
                  <a:pt x="661899" y="6485"/>
                  <a:pt x="708912" y="-20450"/>
                  <a:pt x="750633" y="14605"/>
                </a:cubicBezTo>
                <a:cubicBezTo>
                  <a:pt x="774130" y="31057"/>
                  <a:pt x="799705" y="68064"/>
                  <a:pt x="811064" y="118025"/>
                </a:cubicBezTo>
                <a:cubicBezTo>
                  <a:pt x="847451" y="133949"/>
                  <a:pt x="875120" y="179036"/>
                  <a:pt x="888619" y="218397"/>
                </a:cubicBezTo>
                <a:cubicBezTo>
                  <a:pt x="897985" y="255765"/>
                  <a:pt x="902158" y="294029"/>
                  <a:pt x="885147" y="327236"/>
                </a:cubicBezTo>
                <a:cubicBezTo>
                  <a:pt x="911828" y="370682"/>
                  <a:pt x="917745" y="434407"/>
                  <a:pt x="910505" y="493649"/>
                </a:cubicBezTo>
                <a:cubicBezTo>
                  <a:pt x="894574" y="562780"/>
                  <a:pt x="847090" y="632782"/>
                  <a:pt x="791718" y="639318"/>
                </a:cubicBezTo>
                <a:cubicBezTo>
                  <a:pt x="789921" y="688229"/>
                  <a:pt x="781105" y="740139"/>
                  <a:pt x="749194" y="764137"/>
                </a:cubicBezTo>
                <a:cubicBezTo>
                  <a:pt x="701163" y="807254"/>
                  <a:pt x="659207" y="807114"/>
                  <a:pt x="604414" y="779250"/>
                </a:cubicBezTo>
                <a:cubicBezTo>
                  <a:pt x="591617" y="843269"/>
                  <a:pt x="550829" y="892786"/>
                  <a:pt x="500951" y="912410"/>
                </a:cubicBezTo>
                <a:cubicBezTo>
                  <a:pt x="454673" y="934494"/>
                  <a:pt x="371944" y="889457"/>
                  <a:pt x="348826" y="831130"/>
                </a:cubicBezTo>
                <a:cubicBezTo>
                  <a:pt x="272746" y="892406"/>
                  <a:pt x="178154" y="861213"/>
                  <a:pt x="122851" y="750824"/>
                </a:cubicBezTo>
                <a:cubicBezTo>
                  <a:pt x="72315" y="766358"/>
                  <a:pt x="40823" y="717947"/>
                  <a:pt x="23495" y="661458"/>
                </a:cubicBezTo>
                <a:cubicBezTo>
                  <a:pt x="12287" y="615289"/>
                  <a:pt x="23335" y="581120"/>
                  <a:pt x="44725" y="540829"/>
                </a:cubicBezTo>
                <a:cubicBezTo>
                  <a:pt x="1877" y="515163"/>
                  <a:pt x="-8476" y="458544"/>
                  <a:pt x="-106" y="417068"/>
                </a:cubicBezTo>
                <a:cubicBezTo>
                  <a:pt x="6319" y="352651"/>
                  <a:pt x="45788" y="310057"/>
                  <a:pt x="81766" y="307064"/>
                </a:cubicBezTo>
                <a:cubicBezTo>
                  <a:pt x="82109" y="305899"/>
                  <a:pt x="82464" y="305247"/>
                  <a:pt x="82550" y="304165"/>
                </a:cubicBezTo>
                <a:close/>
              </a:path>
              <a:path w="914400" h="914400" fill="none" stroke="0" extrusionOk="0">
                <a:moveTo>
                  <a:pt x="99335" y="554079"/>
                </a:moveTo>
                <a:cubicBezTo>
                  <a:pt x="79717" y="556354"/>
                  <a:pt x="64088" y="548482"/>
                  <a:pt x="45720" y="537210"/>
                </a:cubicBezTo>
                <a:moveTo>
                  <a:pt x="146642" y="738695"/>
                </a:moveTo>
                <a:cubicBezTo>
                  <a:pt x="137921" y="743358"/>
                  <a:pt x="131621" y="744350"/>
                  <a:pt x="123190" y="746760"/>
                </a:cubicBezTo>
                <a:moveTo>
                  <a:pt x="348784" y="827405"/>
                </a:moveTo>
                <a:cubicBezTo>
                  <a:pt x="343773" y="815530"/>
                  <a:pt x="337411" y="800946"/>
                  <a:pt x="334645" y="790575"/>
                </a:cubicBezTo>
                <a:moveTo>
                  <a:pt x="610171" y="735562"/>
                </a:moveTo>
                <a:cubicBezTo>
                  <a:pt x="607997" y="748252"/>
                  <a:pt x="606140" y="762464"/>
                  <a:pt x="604520" y="775970"/>
                </a:cubicBezTo>
                <a:moveTo>
                  <a:pt x="722397" y="485859"/>
                </a:moveTo>
                <a:cubicBezTo>
                  <a:pt x="768578" y="503430"/>
                  <a:pt x="787736" y="582708"/>
                  <a:pt x="791210" y="636905"/>
                </a:cubicBezTo>
                <a:moveTo>
                  <a:pt x="884724" y="324993"/>
                </a:moveTo>
                <a:cubicBezTo>
                  <a:pt x="882511" y="347222"/>
                  <a:pt x="868829" y="367543"/>
                  <a:pt x="854075" y="381635"/>
                </a:cubicBezTo>
                <a:moveTo>
                  <a:pt x="811191" y="114850"/>
                </a:moveTo>
                <a:cubicBezTo>
                  <a:pt x="810817" y="122739"/>
                  <a:pt x="814651" y="132685"/>
                  <a:pt x="812800" y="141605"/>
                </a:cubicBezTo>
                <a:moveTo>
                  <a:pt x="615484" y="83650"/>
                </a:moveTo>
                <a:cubicBezTo>
                  <a:pt x="619917" y="72496"/>
                  <a:pt x="625148" y="58443"/>
                  <a:pt x="631190" y="49530"/>
                </a:cubicBezTo>
                <a:moveTo>
                  <a:pt x="468651" y="99906"/>
                </a:moveTo>
                <a:cubicBezTo>
                  <a:pt x="471064" y="87643"/>
                  <a:pt x="472664" y="79991"/>
                  <a:pt x="476250" y="70485"/>
                </a:cubicBezTo>
                <a:moveTo>
                  <a:pt x="296333" y="109897"/>
                </a:moveTo>
                <a:cubicBezTo>
                  <a:pt x="308545" y="119413"/>
                  <a:pt x="317827" y="125717"/>
                  <a:pt x="323850" y="138430"/>
                </a:cubicBezTo>
                <a:moveTo>
                  <a:pt x="87354" y="334200"/>
                </a:moveTo>
                <a:cubicBezTo>
                  <a:pt x="83426" y="323133"/>
                  <a:pt x="83452" y="313854"/>
                  <a:pt x="82550" y="304165"/>
                </a:cubicBezTo>
              </a:path>
            </a:pathLst>
          </a:custGeom>
          <a:gradFill>
            <a:gsLst>
              <a:gs pos="0">
                <a:schemeClr val="bg1"/>
              </a:gs>
              <a:gs pos="67000">
                <a:schemeClr val="accent3">
                  <a:lumMod val="50000"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959150775">
                  <a:prstGeom prst="cloud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E5A7F8C5-B3C2-4804-8B9E-76ECF431111B}"/>
              </a:ext>
            </a:extLst>
          </p:cNvPr>
          <p:cNvSpPr/>
          <p:nvPr/>
        </p:nvSpPr>
        <p:spPr>
          <a:xfrm>
            <a:off x="5809890" y="5570706"/>
            <a:ext cx="1034242" cy="1066229"/>
          </a:xfrm>
          <a:custGeom>
            <a:avLst/>
            <a:gdLst>
              <a:gd name="connsiteX0" fmla="*/ 0 w 1034242"/>
              <a:gd name="connsiteY0" fmla="*/ 149271 h 1066229"/>
              <a:gd name="connsiteX1" fmla="*/ 0 w 1034242"/>
              <a:gd name="connsiteY1" fmla="*/ 149271 h 1066229"/>
              <a:gd name="connsiteX2" fmla="*/ 5012 w 1034242"/>
              <a:gd name="connsiteY2" fmla="*/ 580241 h 1066229"/>
              <a:gd name="connsiteX3" fmla="*/ 10663 w 1034242"/>
              <a:gd name="connsiteY3" fmla="*/ 1066229 h 1066229"/>
              <a:gd name="connsiteX4" fmla="*/ 368915 w 1034242"/>
              <a:gd name="connsiteY4" fmla="*/ 938281 h 1066229"/>
              <a:gd name="connsiteX5" fmla="*/ 757022 w 1034242"/>
              <a:gd name="connsiteY5" fmla="*/ 799671 h 1066229"/>
              <a:gd name="connsiteX6" fmla="*/ 1034242 w 1034242"/>
              <a:gd name="connsiteY6" fmla="*/ 213245 h 1066229"/>
              <a:gd name="connsiteX7" fmla="*/ 405167 w 1034242"/>
              <a:gd name="connsiteY7" fmla="*/ 0 h 1066229"/>
              <a:gd name="connsiteX8" fmla="*/ 341193 w 1034242"/>
              <a:gd name="connsiteY8" fmla="*/ 490465 h 1066229"/>
              <a:gd name="connsiteX9" fmla="*/ 0 w 1034242"/>
              <a:gd name="connsiteY9" fmla="*/ 149271 h 1066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34242" h="1066229" fill="none" extrusionOk="0">
                <a:moveTo>
                  <a:pt x="0" y="149271"/>
                </a:moveTo>
                <a:lnTo>
                  <a:pt x="0" y="149271"/>
                </a:lnTo>
                <a:cubicBezTo>
                  <a:pt x="11739" y="292623"/>
                  <a:pt x="-2381" y="374949"/>
                  <a:pt x="5012" y="580241"/>
                </a:cubicBezTo>
                <a:cubicBezTo>
                  <a:pt x="12405" y="785533"/>
                  <a:pt x="24751" y="951218"/>
                  <a:pt x="10663" y="1066229"/>
                </a:cubicBezTo>
                <a:cubicBezTo>
                  <a:pt x="142366" y="1020111"/>
                  <a:pt x="277692" y="954362"/>
                  <a:pt x="368915" y="938281"/>
                </a:cubicBezTo>
                <a:cubicBezTo>
                  <a:pt x="460138" y="922200"/>
                  <a:pt x="648879" y="858129"/>
                  <a:pt x="757022" y="799671"/>
                </a:cubicBezTo>
                <a:cubicBezTo>
                  <a:pt x="878433" y="509732"/>
                  <a:pt x="961651" y="408846"/>
                  <a:pt x="1034242" y="213245"/>
                </a:cubicBezTo>
                <a:cubicBezTo>
                  <a:pt x="832938" y="111870"/>
                  <a:pt x="566402" y="23949"/>
                  <a:pt x="405167" y="0"/>
                </a:cubicBezTo>
                <a:cubicBezTo>
                  <a:pt x="409463" y="131766"/>
                  <a:pt x="341809" y="372433"/>
                  <a:pt x="341193" y="490465"/>
                </a:cubicBezTo>
                <a:cubicBezTo>
                  <a:pt x="261121" y="431501"/>
                  <a:pt x="125570" y="252057"/>
                  <a:pt x="0" y="149271"/>
                </a:cubicBezTo>
                <a:close/>
              </a:path>
              <a:path w="1034242" h="1066229" stroke="0" extrusionOk="0">
                <a:moveTo>
                  <a:pt x="0" y="149271"/>
                </a:moveTo>
                <a:lnTo>
                  <a:pt x="0" y="149271"/>
                </a:lnTo>
                <a:cubicBezTo>
                  <a:pt x="-334" y="343910"/>
                  <a:pt x="17994" y="389617"/>
                  <a:pt x="5118" y="589411"/>
                </a:cubicBezTo>
                <a:cubicBezTo>
                  <a:pt x="-7758" y="789205"/>
                  <a:pt x="4249" y="918189"/>
                  <a:pt x="10663" y="1066229"/>
                </a:cubicBezTo>
                <a:cubicBezTo>
                  <a:pt x="158900" y="995818"/>
                  <a:pt x="232725" y="1004380"/>
                  <a:pt x="398770" y="927619"/>
                </a:cubicBezTo>
                <a:cubicBezTo>
                  <a:pt x="564815" y="850858"/>
                  <a:pt x="621072" y="831867"/>
                  <a:pt x="757022" y="799671"/>
                </a:cubicBezTo>
                <a:cubicBezTo>
                  <a:pt x="841560" y="651818"/>
                  <a:pt x="925217" y="413081"/>
                  <a:pt x="1034242" y="213245"/>
                </a:cubicBezTo>
                <a:cubicBezTo>
                  <a:pt x="806004" y="160696"/>
                  <a:pt x="702088" y="134147"/>
                  <a:pt x="405167" y="0"/>
                </a:cubicBezTo>
                <a:cubicBezTo>
                  <a:pt x="407949" y="111775"/>
                  <a:pt x="344234" y="358350"/>
                  <a:pt x="341193" y="490465"/>
                </a:cubicBezTo>
                <a:cubicBezTo>
                  <a:pt x="258522" y="410940"/>
                  <a:pt x="124530" y="295733"/>
                  <a:pt x="0" y="149271"/>
                </a:cubicBezTo>
                <a:close/>
              </a:path>
            </a:pathLst>
          </a:custGeom>
          <a:gradFill>
            <a:gsLst>
              <a:gs pos="34000">
                <a:schemeClr val="bg1"/>
              </a:gs>
              <a:gs pos="54000">
                <a:schemeClr val="accent3">
                  <a:lumMod val="50000"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959150775">
                  <a:custGeom>
                    <a:avLst/>
                    <a:gdLst>
                      <a:gd name="connsiteX0" fmla="*/ 0 w 852854"/>
                      <a:gd name="connsiteY0" fmla="*/ 123092 h 879231"/>
                      <a:gd name="connsiteX1" fmla="*/ 0 w 852854"/>
                      <a:gd name="connsiteY1" fmla="*/ 123092 h 879231"/>
                      <a:gd name="connsiteX2" fmla="*/ 8793 w 852854"/>
                      <a:gd name="connsiteY2" fmla="*/ 879231 h 879231"/>
                      <a:gd name="connsiteX3" fmla="*/ 624254 w 852854"/>
                      <a:gd name="connsiteY3" fmla="*/ 659423 h 879231"/>
                      <a:gd name="connsiteX4" fmla="*/ 852854 w 852854"/>
                      <a:gd name="connsiteY4" fmla="*/ 175846 h 879231"/>
                      <a:gd name="connsiteX5" fmla="*/ 334108 w 852854"/>
                      <a:gd name="connsiteY5" fmla="*/ 0 h 879231"/>
                      <a:gd name="connsiteX6" fmla="*/ 281354 w 852854"/>
                      <a:gd name="connsiteY6" fmla="*/ 404446 h 879231"/>
                      <a:gd name="connsiteX7" fmla="*/ 0 w 852854"/>
                      <a:gd name="connsiteY7" fmla="*/ 123092 h 8792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852854" h="879231">
                        <a:moveTo>
                          <a:pt x="0" y="123092"/>
                        </a:moveTo>
                        <a:lnTo>
                          <a:pt x="0" y="123092"/>
                        </a:lnTo>
                        <a:lnTo>
                          <a:pt x="8793" y="879231"/>
                        </a:lnTo>
                        <a:lnTo>
                          <a:pt x="624254" y="659423"/>
                        </a:lnTo>
                        <a:lnTo>
                          <a:pt x="852854" y="175846"/>
                        </a:lnTo>
                        <a:lnTo>
                          <a:pt x="334108" y="0"/>
                        </a:lnTo>
                        <a:lnTo>
                          <a:pt x="281354" y="404446"/>
                        </a:lnTo>
                        <a:lnTo>
                          <a:pt x="0" y="123092"/>
                        </a:ln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3887749-4C8B-4CE2-90A2-3F67F8FF91DF}"/>
              </a:ext>
            </a:extLst>
          </p:cNvPr>
          <p:cNvSpPr/>
          <p:nvPr/>
        </p:nvSpPr>
        <p:spPr>
          <a:xfrm>
            <a:off x="6206862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75488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57200 h 914400"/>
              <a:gd name="connsiteX4" fmla="*/ 914400 w 914400"/>
              <a:gd name="connsiteY4" fmla="*/ 914400 h 914400"/>
              <a:gd name="connsiteX5" fmla="*/ 438912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84632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78792" y="-6593"/>
                  <a:pt x="330721" y="2206"/>
                  <a:pt x="475488" y="0"/>
                </a:cubicBezTo>
                <a:cubicBezTo>
                  <a:pt x="620255" y="-2206"/>
                  <a:pt x="696486" y="-8206"/>
                  <a:pt x="914400" y="0"/>
                </a:cubicBezTo>
                <a:cubicBezTo>
                  <a:pt x="926343" y="174452"/>
                  <a:pt x="924810" y="331556"/>
                  <a:pt x="914400" y="457200"/>
                </a:cubicBezTo>
                <a:cubicBezTo>
                  <a:pt x="903990" y="582844"/>
                  <a:pt x="902280" y="714613"/>
                  <a:pt x="914400" y="914400"/>
                </a:cubicBezTo>
                <a:cubicBezTo>
                  <a:pt x="771429" y="918163"/>
                  <a:pt x="661708" y="891255"/>
                  <a:pt x="438912" y="914400"/>
                </a:cubicBezTo>
                <a:cubicBezTo>
                  <a:pt x="216116" y="937545"/>
                  <a:pt x="152869" y="915078"/>
                  <a:pt x="0" y="914400"/>
                </a:cubicBezTo>
                <a:cubicBezTo>
                  <a:pt x="-14640" y="819211"/>
                  <a:pt x="-1889" y="693812"/>
                  <a:pt x="0" y="484632"/>
                </a:cubicBezTo>
                <a:cubicBezTo>
                  <a:pt x="1889" y="275452"/>
                  <a:pt x="-21954" y="144652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73277" y="-17424"/>
                  <a:pt x="322034" y="2065"/>
                  <a:pt x="429768" y="0"/>
                </a:cubicBezTo>
                <a:cubicBezTo>
                  <a:pt x="537502" y="-2065"/>
                  <a:pt x="695867" y="-6138"/>
                  <a:pt x="914400" y="0"/>
                </a:cubicBezTo>
                <a:cubicBezTo>
                  <a:pt x="906323" y="205051"/>
                  <a:pt x="892477" y="313851"/>
                  <a:pt x="914400" y="466344"/>
                </a:cubicBezTo>
                <a:cubicBezTo>
                  <a:pt x="936323" y="618837"/>
                  <a:pt x="919051" y="797682"/>
                  <a:pt x="914400" y="914400"/>
                </a:cubicBezTo>
                <a:cubicBezTo>
                  <a:pt x="749254" y="907439"/>
                  <a:pt x="586979" y="926976"/>
                  <a:pt x="466344" y="914400"/>
                </a:cubicBezTo>
                <a:cubicBezTo>
                  <a:pt x="345709" y="901824"/>
                  <a:pt x="176780" y="931970"/>
                  <a:pt x="0" y="914400"/>
                </a:cubicBezTo>
                <a:cubicBezTo>
                  <a:pt x="8218" y="785375"/>
                  <a:pt x="14670" y="674817"/>
                  <a:pt x="0" y="466344"/>
                </a:cubicBezTo>
                <a:cubicBezTo>
                  <a:pt x="-14670" y="257871"/>
                  <a:pt x="-16754" y="21015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97000">
                <a:schemeClr val="tx1"/>
              </a:gs>
            </a:gsLst>
            <a:lin ang="162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84701046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270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endParaRPr lang="en-US" sz="14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3336F3E-CC8B-4B53-85B7-D0CD9EFFA185}"/>
              </a:ext>
            </a:extLst>
          </p:cNvPr>
          <p:cNvSpPr/>
          <p:nvPr/>
        </p:nvSpPr>
        <p:spPr>
          <a:xfrm>
            <a:off x="7200541" y="1485905"/>
            <a:ext cx="914400" cy="914400"/>
          </a:xfrm>
          <a:custGeom>
            <a:avLst/>
            <a:gdLst>
              <a:gd name="connsiteX0" fmla="*/ 0 w 914400"/>
              <a:gd name="connsiteY0" fmla="*/ 0 h 914400"/>
              <a:gd name="connsiteX1" fmla="*/ 457200 w 914400"/>
              <a:gd name="connsiteY1" fmla="*/ 0 h 914400"/>
              <a:gd name="connsiteX2" fmla="*/ 914400 w 914400"/>
              <a:gd name="connsiteY2" fmla="*/ 0 h 914400"/>
              <a:gd name="connsiteX3" fmla="*/ 914400 w 914400"/>
              <a:gd name="connsiteY3" fmla="*/ 457200 h 914400"/>
              <a:gd name="connsiteX4" fmla="*/ 914400 w 914400"/>
              <a:gd name="connsiteY4" fmla="*/ 914400 h 914400"/>
              <a:gd name="connsiteX5" fmla="*/ 475488 w 914400"/>
              <a:gd name="connsiteY5" fmla="*/ 914400 h 914400"/>
              <a:gd name="connsiteX6" fmla="*/ 0 w 914400"/>
              <a:gd name="connsiteY6" fmla="*/ 914400 h 914400"/>
              <a:gd name="connsiteX7" fmla="*/ 0 w 914400"/>
              <a:gd name="connsiteY7" fmla="*/ 466344 h 914400"/>
              <a:gd name="connsiteX8" fmla="*/ 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 fill="none" extrusionOk="0">
                <a:moveTo>
                  <a:pt x="0" y="0"/>
                </a:moveTo>
                <a:cubicBezTo>
                  <a:pt x="169943" y="-4270"/>
                  <a:pt x="232419" y="-16803"/>
                  <a:pt x="457200" y="0"/>
                </a:cubicBezTo>
                <a:cubicBezTo>
                  <a:pt x="681981" y="16803"/>
                  <a:pt x="781668" y="14133"/>
                  <a:pt x="914400" y="0"/>
                </a:cubicBezTo>
                <a:cubicBezTo>
                  <a:pt x="908535" y="123988"/>
                  <a:pt x="929547" y="311691"/>
                  <a:pt x="914400" y="457200"/>
                </a:cubicBezTo>
                <a:cubicBezTo>
                  <a:pt x="899253" y="602709"/>
                  <a:pt x="911176" y="700429"/>
                  <a:pt x="914400" y="914400"/>
                </a:cubicBezTo>
                <a:cubicBezTo>
                  <a:pt x="733673" y="903435"/>
                  <a:pt x="603614" y="912675"/>
                  <a:pt x="475488" y="914400"/>
                </a:cubicBezTo>
                <a:cubicBezTo>
                  <a:pt x="347362" y="916125"/>
                  <a:pt x="115843" y="909857"/>
                  <a:pt x="0" y="914400"/>
                </a:cubicBezTo>
                <a:cubicBezTo>
                  <a:pt x="9541" y="754851"/>
                  <a:pt x="-573" y="667177"/>
                  <a:pt x="0" y="466344"/>
                </a:cubicBezTo>
                <a:cubicBezTo>
                  <a:pt x="573" y="265511"/>
                  <a:pt x="10184" y="141301"/>
                  <a:pt x="0" y="0"/>
                </a:cubicBezTo>
                <a:close/>
              </a:path>
              <a:path w="914400" h="914400" stroke="0" extrusionOk="0">
                <a:moveTo>
                  <a:pt x="0" y="0"/>
                </a:moveTo>
                <a:cubicBezTo>
                  <a:pt x="197838" y="-8609"/>
                  <a:pt x="305256" y="-18868"/>
                  <a:pt x="438912" y="0"/>
                </a:cubicBezTo>
                <a:cubicBezTo>
                  <a:pt x="572568" y="18868"/>
                  <a:pt x="781261" y="14862"/>
                  <a:pt x="914400" y="0"/>
                </a:cubicBezTo>
                <a:cubicBezTo>
                  <a:pt x="928851" y="147826"/>
                  <a:pt x="918580" y="237648"/>
                  <a:pt x="914400" y="457200"/>
                </a:cubicBezTo>
                <a:cubicBezTo>
                  <a:pt x="910220" y="676752"/>
                  <a:pt x="936676" y="754143"/>
                  <a:pt x="914400" y="914400"/>
                </a:cubicBezTo>
                <a:cubicBezTo>
                  <a:pt x="703758" y="896669"/>
                  <a:pt x="641936" y="930143"/>
                  <a:pt x="457200" y="914400"/>
                </a:cubicBezTo>
                <a:cubicBezTo>
                  <a:pt x="272464" y="898657"/>
                  <a:pt x="114347" y="915533"/>
                  <a:pt x="0" y="914400"/>
                </a:cubicBezTo>
                <a:cubicBezTo>
                  <a:pt x="7818" y="789017"/>
                  <a:pt x="-11422" y="690658"/>
                  <a:pt x="0" y="484632"/>
                </a:cubicBezTo>
                <a:cubicBezTo>
                  <a:pt x="11422" y="278606"/>
                  <a:pt x="-21343" y="219289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tx1"/>
              </a:gs>
            </a:gsLst>
            <a:lin ang="135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66375239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90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BR-TL</a:t>
            </a:r>
            <a:endParaRPr lang="en-US" sz="1400" dirty="0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1C5769D6-446A-49B6-8A8E-B1C3AC7E5267}"/>
              </a:ext>
            </a:extLst>
          </p:cNvPr>
          <p:cNvSpPr/>
          <p:nvPr/>
        </p:nvSpPr>
        <p:spPr>
          <a:xfrm>
            <a:off x="9872186" y="4489345"/>
            <a:ext cx="2075014" cy="1947073"/>
          </a:xfrm>
          <a:custGeom>
            <a:avLst/>
            <a:gdLst>
              <a:gd name="connsiteX0" fmla="*/ 0 w 2075014"/>
              <a:gd name="connsiteY0" fmla="*/ 394010 h 1947073"/>
              <a:gd name="connsiteX1" fmla="*/ 394010 w 2075014"/>
              <a:gd name="connsiteY1" fmla="*/ 0 h 1947073"/>
              <a:gd name="connsiteX2" fmla="*/ 1050377 w 2075014"/>
              <a:gd name="connsiteY2" fmla="*/ 0 h 1947073"/>
              <a:gd name="connsiteX3" fmla="*/ 1681004 w 2075014"/>
              <a:gd name="connsiteY3" fmla="*/ 0 h 1947073"/>
              <a:gd name="connsiteX4" fmla="*/ 2075014 w 2075014"/>
              <a:gd name="connsiteY4" fmla="*/ 394010 h 1947073"/>
              <a:gd name="connsiteX5" fmla="*/ 2075014 w 2075014"/>
              <a:gd name="connsiteY5" fmla="*/ 985127 h 1947073"/>
              <a:gd name="connsiteX6" fmla="*/ 2075014 w 2075014"/>
              <a:gd name="connsiteY6" fmla="*/ 1553063 h 1947073"/>
              <a:gd name="connsiteX7" fmla="*/ 1681004 w 2075014"/>
              <a:gd name="connsiteY7" fmla="*/ 1947073 h 1947073"/>
              <a:gd name="connsiteX8" fmla="*/ 1024637 w 2075014"/>
              <a:gd name="connsiteY8" fmla="*/ 1947073 h 1947073"/>
              <a:gd name="connsiteX9" fmla="*/ 394010 w 2075014"/>
              <a:gd name="connsiteY9" fmla="*/ 1947073 h 1947073"/>
              <a:gd name="connsiteX10" fmla="*/ 0 w 2075014"/>
              <a:gd name="connsiteY10" fmla="*/ 1553063 h 1947073"/>
              <a:gd name="connsiteX11" fmla="*/ 0 w 2075014"/>
              <a:gd name="connsiteY11" fmla="*/ 985127 h 1947073"/>
              <a:gd name="connsiteX12" fmla="*/ 0 w 2075014"/>
              <a:gd name="connsiteY12" fmla="*/ 394010 h 1947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75014" h="1947073" fill="none" extrusionOk="0">
                <a:moveTo>
                  <a:pt x="0" y="394010"/>
                </a:moveTo>
                <a:cubicBezTo>
                  <a:pt x="-25436" y="161006"/>
                  <a:pt x="180779" y="-5052"/>
                  <a:pt x="394010" y="0"/>
                </a:cubicBezTo>
                <a:cubicBezTo>
                  <a:pt x="599945" y="25587"/>
                  <a:pt x="732285" y="-17240"/>
                  <a:pt x="1050377" y="0"/>
                </a:cubicBezTo>
                <a:cubicBezTo>
                  <a:pt x="1368469" y="17240"/>
                  <a:pt x="1438085" y="2030"/>
                  <a:pt x="1681004" y="0"/>
                </a:cubicBezTo>
                <a:cubicBezTo>
                  <a:pt x="1916461" y="-23411"/>
                  <a:pt x="2127310" y="186419"/>
                  <a:pt x="2075014" y="394010"/>
                </a:cubicBezTo>
                <a:cubicBezTo>
                  <a:pt x="2081642" y="530717"/>
                  <a:pt x="2084661" y="779699"/>
                  <a:pt x="2075014" y="985127"/>
                </a:cubicBezTo>
                <a:cubicBezTo>
                  <a:pt x="2065367" y="1190555"/>
                  <a:pt x="2061173" y="1317946"/>
                  <a:pt x="2075014" y="1553063"/>
                </a:cubicBezTo>
                <a:cubicBezTo>
                  <a:pt x="2064340" y="1770356"/>
                  <a:pt x="1885564" y="1919681"/>
                  <a:pt x="1681004" y="1947073"/>
                </a:cubicBezTo>
                <a:cubicBezTo>
                  <a:pt x="1375765" y="1938832"/>
                  <a:pt x="1290870" y="1919189"/>
                  <a:pt x="1024637" y="1947073"/>
                </a:cubicBezTo>
                <a:cubicBezTo>
                  <a:pt x="758404" y="1974957"/>
                  <a:pt x="549774" y="1917673"/>
                  <a:pt x="394010" y="1947073"/>
                </a:cubicBezTo>
                <a:cubicBezTo>
                  <a:pt x="189725" y="1898753"/>
                  <a:pt x="19158" y="1800970"/>
                  <a:pt x="0" y="1553063"/>
                </a:cubicBezTo>
                <a:cubicBezTo>
                  <a:pt x="-17967" y="1282557"/>
                  <a:pt x="2178" y="1263789"/>
                  <a:pt x="0" y="985127"/>
                </a:cubicBezTo>
                <a:cubicBezTo>
                  <a:pt x="-2178" y="706465"/>
                  <a:pt x="-5502" y="563922"/>
                  <a:pt x="0" y="394010"/>
                </a:cubicBezTo>
                <a:close/>
              </a:path>
              <a:path w="2075014" h="1947073" stroke="0" extrusionOk="0">
                <a:moveTo>
                  <a:pt x="0" y="394010"/>
                </a:moveTo>
                <a:cubicBezTo>
                  <a:pt x="10487" y="161338"/>
                  <a:pt x="171817" y="34156"/>
                  <a:pt x="394010" y="0"/>
                </a:cubicBezTo>
                <a:cubicBezTo>
                  <a:pt x="578887" y="-11002"/>
                  <a:pt x="720165" y="-22271"/>
                  <a:pt x="1037507" y="0"/>
                </a:cubicBezTo>
                <a:cubicBezTo>
                  <a:pt x="1354849" y="22271"/>
                  <a:pt x="1360598" y="20433"/>
                  <a:pt x="1681004" y="0"/>
                </a:cubicBezTo>
                <a:cubicBezTo>
                  <a:pt x="1876655" y="-24279"/>
                  <a:pt x="2083570" y="172823"/>
                  <a:pt x="2075014" y="394010"/>
                </a:cubicBezTo>
                <a:cubicBezTo>
                  <a:pt x="2056679" y="584667"/>
                  <a:pt x="2097075" y="726501"/>
                  <a:pt x="2075014" y="938765"/>
                </a:cubicBezTo>
                <a:cubicBezTo>
                  <a:pt x="2052953" y="1151030"/>
                  <a:pt x="2077975" y="1422580"/>
                  <a:pt x="2075014" y="1553063"/>
                </a:cubicBezTo>
                <a:cubicBezTo>
                  <a:pt x="2047058" y="1763499"/>
                  <a:pt x="1863009" y="1920679"/>
                  <a:pt x="1681004" y="1947073"/>
                </a:cubicBezTo>
                <a:cubicBezTo>
                  <a:pt x="1479118" y="1942487"/>
                  <a:pt x="1247222" y="1922478"/>
                  <a:pt x="1024637" y="1947073"/>
                </a:cubicBezTo>
                <a:cubicBezTo>
                  <a:pt x="802052" y="1971668"/>
                  <a:pt x="548059" y="1946423"/>
                  <a:pt x="394010" y="1947073"/>
                </a:cubicBezTo>
                <a:cubicBezTo>
                  <a:pt x="176279" y="1897359"/>
                  <a:pt x="-44746" y="1752216"/>
                  <a:pt x="0" y="1553063"/>
                </a:cubicBezTo>
                <a:cubicBezTo>
                  <a:pt x="17644" y="1300566"/>
                  <a:pt x="-8721" y="1214870"/>
                  <a:pt x="0" y="1008308"/>
                </a:cubicBezTo>
                <a:cubicBezTo>
                  <a:pt x="8721" y="801746"/>
                  <a:pt x="28139" y="522316"/>
                  <a:pt x="0" y="394010"/>
                </a:cubicBezTo>
                <a:close/>
              </a:path>
            </a:pathLst>
          </a:custGeom>
          <a:gradFill>
            <a:gsLst>
              <a:gs pos="41000">
                <a:schemeClr val="bg1"/>
              </a:gs>
              <a:gs pos="72000">
                <a:schemeClr val="accent3">
                  <a:lumMod val="50000"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959150775">
                  <a:prstGeom prst="roundRect">
                    <a:avLst>
                      <a:gd name="adj" fmla="val 2023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985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1"/>
            </a:gs>
            <a:gs pos="47000">
              <a:srgbClr val="00B0F0"/>
            </a:gs>
            <a:gs pos="100000">
              <a:schemeClr val="tx2">
                <a:lumMod val="5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CD7D6-A972-4802-AF13-EF26E02BA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2617"/>
            <a:ext cx="4938346" cy="1325563"/>
          </a:xfrm>
        </p:spPr>
        <p:txBody>
          <a:bodyPr/>
          <a:lstStyle/>
          <a:p>
            <a:r>
              <a:rPr lang="en-US" dirty="0"/>
              <a:t>This is a default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2E164-C697-4126-B359-CD703B004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16923"/>
            <a:ext cx="10515600" cy="2660040"/>
          </a:xfrm>
        </p:spPr>
        <p:txBody>
          <a:bodyPr/>
          <a:lstStyle/>
          <a:p>
            <a:r>
              <a:rPr lang="en-US" dirty="0"/>
              <a:t>This is a default text body</a:t>
            </a:r>
          </a:p>
        </p:txBody>
      </p:sp>
      <p:sp>
        <p:nvSpPr>
          <p:cNvPr id="5" name="Title 44">
            <a:extLst>
              <a:ext uri="{FF2B5EF4-FFF2-40B4-BE49-F238E27FC236}">
                <a16:creationId xmlns:a16="http://schemas.microsoft.com/office/drawing/2014/main" id="{D705104F-8637-4B41-AB91-AD5033E4B9C5}"/>
              </a:ext>
            </a:extLst>
          </p:cNvPr>
          <p:cNvSpPr txBox="1">
            <a:spLocks/>
          </p:cNvSpPr>
          <p:nvPr/>
        </p:nvSpPr>
        <p:spPr>
          <a:xfrm>
            <a:off x="1272913" y="8129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chitects Daughter" pitchFamily="2" charset="0"/>
              </a:rPr>
              <a:t>Format Background Gradient</a:t>
            </a:r>
          </a:p>
        </p:txBody>
      </p:sp>
    </p:spTree>
    <p:extLst>
      <p:ext uri="{BB962C8B-B14F-4D97-AF65-F5344CB8AC3E}">
        <p14:creationId xmlns:p14="http://schemas.microsoft.com/office/powerpoint/2010/main" val="1374052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38000">
              <a:schemeClr val="accent1">
                <a:lumMod val="20000"/>
                <a:lumOff val="80000"/>
              </a:schemeClr>
            </a:gs>
            <a:gs pos="10000">
              <a:schemeClr val="accent3">
                <a:lumMod val="0"/>
                <a:lumOff val="100000"/>
              </a:schemeClr>
            </a:gs>
            <a:gs pos="64000">
              <a:schemeClr val="accent3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D242F4-2CD1-4D38-AC1D-A71F7E6FAD80}"/>
              </a:ext>
            </a:extLst>
          </p:cNvPr>
          <p:cNvSpPr/>
          <p:nvPr/>
        </p:nvSpPr>
        <p:spPr>
          <a:xfrm>
            <a:off x="244799" y="1485904"/>
            <a:ext cx="2735793" cy="2735793"/>
          </a:xfrm>
          <a:custGeom>
            <a:avLst/>
            <a:gdLst>
              <a:gd name="connsiteX0" fmla="*/ 0 w 2735793"/>
              <a:gd name="connsiteY0" fmla="*/ 0 h 2735793"/>
              <a:gd name="connsiteX1" fmla="*/ 738664 w 2735793"/>
              <a:gd name="connsiteY1" fmla="*/ 0 h 2735793"/>
              <a:gd name="connsiteX2" fmla="*/ 1340539 w 2735793"/>
              <a:gd name="connsiteY2" fmla="*/ 0 h 2735793"/>
              <a:gd name="connsiteX3" fmla="*/ 1997129 w 2735793"/>
              <a:gd name="connsiteY3" fmla="*/ 0 h 2735793"/>
              <a:gd name="connsiteX4" fmla="*/ 2735793 w 2735793"/>
              <a:gd name="connsiteY4" fmla="*/ 0 h 2735793"/>
              <a:gd name="connsiteX5" fmla="*/ 2735793 w 2735793"/>
              <a:gd name="connsiteY5" fmla="*/ 711306 h 2735793"/>
              <a:gd name="connsiteX6" fmla="*/ 2735793 w 2735793"/>
              <a:gd name="connsiteY6" fmla="*/ 1395254 h 2735793"/>
              <a:gd name="connsiteX7" fmla="*/ 2735793 w 2735793"/>
              <a:gd name="connsiteY7" fmla="*/ 1997129 h 2735793"/>
              <a:gd name="connsiteX8" fmla="*/ 2735793 w 2735793"/>
              <a:gd name="connsiteY8" fmla="*/ 2735793 h 2735793"/>
              <a:gd name="connsiteX9" fmla="*/ 1997129 w 2735793"/>
              <a:gd name="connsiteY9" fmla="*/ 2735793 h 2735793"/>
              <a:gd name="connsiteX10" fmla="*/ 1340539 w 2735793"/>
              <a:gd name="connsiteY10" fmla="*/ 2735793 h 2735793"/>
              <a:gd name="connsiteX11" fmla="*/ 629232 w 2735793"/>
              <a:gd name="connsiteY11" fmla="*/ 2735793 h 2735793"/>
              <a:gd name="connsiteX12" fmla="*/ 0 w 2735793"/>
              <a:gd name="connsiteY12" fmla="*/ 2735793 h 2735793"/>
              <a:gd name="connsiteX13" fmla="*/ 0 w 2735793"/>
              <a:gd name="connsiteY13" fmla="*/ 1997129 h 2735793"/>
              <a:gd name="connsiteX14" fmla="*/ 0 w 2735793"/>
              <a:gd name="connsiteY14" fmla="*/ 1313181 h 2735793"/>
              <a:gd name="connsiteX15" fmla="*/ 0 w 2735793"/>
              <a:gd name="connsiteY15" fmla="*/ 683948 h 2735793"/>
              <a:gd name="connsiteX16" fmla="*/ 0 w 2735793"/>
              <a:gd name="connsiteY16" fmla="*/ 0 h 2735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35793" h="2735793" fill="none" extrusionOk="0">
                <a:moveTo>
                  <a:pt x="0" y="0"/>
                </a:moveTo>
                <a:cubicBezTo>
                  <a:pt x="162127" y="32146"/>
                  <a:pt x="416486" y="-18124"/>
                  <a:pt x="738664" y="0"/>
                </a:cubicBezTo>
                <a:cubicBezTo>
                  <a:pt x="1060842" y="18124"/>
                  <a:pt x="1121990" y="17629"/>
                  <a:pt x="1340539" y="0"/>
                </a:cubicBezTo>
                <a:cubicBezTo>
                  <a:pt x="1559088" y="-17629"/>
                  <a:pt x="1672032" y="26588"/>
                  <a:pt x="1997129" y="0"/>
                </a:cubicBezTo>
                <a:cubicBezTo>
                  <a:pt x="2322226" y="-26588"/>
                  <a:pt x="2546260" y="-5510"/>
                  <a:pt x="2735793" y="0"/>
                </a:cubicBezTo>
                <a:cubicBezTo>
                  <a:pt x="2753648" y="333273"/>
                  <a:pt x="2728908" y="472955"/>
                  <a:pt x="2735793" y="711306"/>
                </a:cubicBezTo>
                <a:cubicBezTo>
                  <a:pt x="2742678" y="949657"/>
                  <a:pt x="2759568" y="1074218"/>
                  <a:pt x="2735793" y="1395254"/>
                </a:cubicBezTo>
                <a:cubicBezTo>
                  <a:pt x="2712018" y="1716290"/>
                  <a:pt x="2754423" y="1807847"/>
                  <a:pt x="2735793" y="1997129"/>
                </a:cubicBezTo>
                <a:cubicBezTo>
                  <a:pt x="2717163" y="2186411"/>
                  <a:pt x="2731024" y="2465138"/>
                  <a:pt x="2735793" y="2735793"/>
                </a:cubicBezTo>
                <a:cubicBezTo>
                  <a:pt x="2491717" y="2720519"/>
                  <a:pt x="2253229" y="2744377"/>
                  <a:pt x="1997129" y="2735793"/>
                </a:cubicBezTo>
                <a:cubicBezTo>
                  <a:pt x="1741029" y="2727209"/>
                  <a:pt x="1534166" y="2710618"/>
                  <a:pt x="1340539" y="2735793"/>
                </a:cubicBezTo>
                <a:cubicBezTo>
                  <a:pt x="1146912" y="2760969"/>
                  <a:pt x="916624" y="2752155"/>
                  <a:pt x="629232" y="2735793"/>
                </a:cubicBezTo>
                <a:cubicBezTo>
                  <a:pt x="341840" y="2719431"/>
                  <a:pt x="222036" y="2762595"/>
                  <a:pt x="0" y="2735793"/>
                </a:cubicBezTo>
                <a:cubicBezTo>
                  <a:pt x="36718" y="2481189"/>
                  <a:pt x="14578" y="2286777"/>
                  <a:pt x="0" y="1997129"/>
                </a:cubicBezTo>
                <a:cubicBezTo>
                  <a:pt x="-14578" y="1707481"/>
                  <a:pt x="-13037" y="1498799"/>
                  <a:pt x="0" y="1313181"/>
                </a:cubicBezTo>
                <a:cubicBezTo>
                  <a:pt x="13037" y="1127563"/>
                  <a:pt x="12707" y="981357"/>
                  <a:pt x="0" y="683948"/>
                </a:cubicBezTo>
                <a:cubicBezTo>
                  <a:pt x="-12707" y="386539"/>
                  <a:pt x="32588" y="209365"/>
                  <a:pt x="0" y="0"/>
                </a:cubicBezTo>
                <a:close/>
              </a:path>
              <a:path w="2735793" h="2735793" stroke="0" extrusionOk="0">
                <a:moveTo>
                  <a:pt x="0" y="0"/>
                </a:moveTo>
                <a:cubicBezTo>
                  <a:pt x="154071" y="11203"/>
                  <a:pt x="358840" y="29113"/>
                  <a:pt x="601874" y="0"/>
                </a:cubicBezTo>
                <a:cubicBezTo>
                  <a:pt x="844908" y="-29113"/>
                  <a:pt x="1061597" y="17685"/>
                  <a:pt x="1285823" y="0"/>
                </a:cubicBezTo>
                <a:cubicBezTo>
                  <a:pt x="1510049" y="-17685"/>
                  <a:pt x="1698367" y="25943"/>
                  <a:pt x="1887697" y="0"/>
                </a:cubicBezTo>
                <a:cubicBezTo>
                  <a:pt x="2077027" y="-25943"/>
                  <a:pt x="2351977" y="-10789"/>
                  <a:pt x="2735793" y="0"/>
                </a:cubicBezTo>
                <a:cubicBezTo>
                  <a:pt x="2724532" y="232204"/>
                  <a:pt x="2751897" y="469184"/>
                  <a:pt x="2735793" y="629232"/>
                </a:cubicBezTo>
                <a:cubicBezTo>
                  <a:pt x="2719689" y="789280"/>
                  <a:pt x="2745335" y="1105741"/>
                  <a:pt x="2735793" y="1231107"/>
                </a:cubicBezTo>
                <a:cubicBezTo>
                  <a:pt x="2726251" y="1356474"/>
                  <a:pt x="2764115" y="1760147"/>
                  <a:pt x="2735793" y="1969771"/>
                </a:cubicBezTo>
                <a:cubicBezTo>
                  <a:pt x="2707471" y="2179395"/>
                  <a:pt x="2736545" y="2409633"/>
                  <a:pt x="2735793" y="2735793"/>
                </a:cubicBezTo>
                <a:cubicBezTo>
                  <a:pt x="2453661" y="2707866"/>
                  <a:pt x="2232190" y="2749207"/>
                  <a:pt x="2079203" y="2735793"/>
                </a:cubicBezTo>
                <a:cubicBezTo>
                  <a:pt x="1926216" y="2722380"/>
                  <a:pt x="1622453" y="2757470"/>
                  <a:pt x="1477328" y="2735793"/>
                </a:cubicBezTo>
                <a:cubicBezTo>
                  <a:pt x="1332204" y="2714116"/>
                  <a:pt x="1144023" y="2745952"/>
                  <a:pt x="820738" y="2735793"/>
                </a:cubicBezTo>
                <a:cubicBezTo>
                  <a:pt x="497453" y="2725635"/>
                  <a:pt x="341159" y="2712153"/>
                  <a:pt x="0" y="2735793"/>
                </a:cubicBezTo>
                <a:cubicBezTo>
                  <a:pt x="21988" y="2584289"/>
                  <a:pt x="2571" y="2261689"/>
                  <a:pt x="0" y="1997129"/>
                </a:cubicBezTo>
                <a:cubicBezTo>
                  <a:pt x="-2571" y="1732569"/>
                  <a:pt x="-22067" y="1576306"/>
                  <a:pt x="0" y="1367897"/>
                </a:cubicBezTo>
                <a:cubicBezTo>
                  <a:pt x="22067" y="1159488"/>
                  <a:pt x="793" y="959545"/>
                  <a:pt x="0" y="711306"/>
                </a:cubicBezTo>
                <a:cubicBezTo>
                  <a:pt x="-793" y="463067"/>
                  <a:pt x="-21668" y="305959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32000">
                <a:schemeClr val="bg1">
                  <a:lumMod val="65000"/>
                </a:schemeClr>
              </a:gs>
              <a:gs pos="47000">
                <a:schemeClr val="bg1">
                  <a:lumMod val="95000"/>
                </a:schemeClr>
              </a:gs>
              <a:gs pos="98230">
                <a:schemeClr val="bg1">
                  <a:lumMod val="95000"/>
                </a:schemeClr>
              </a:gs>
              <a:gs pos="84000">
                <a:schemeClr val="bg1">
                  <a:lumMod val="65000"/>
                </a:schemeClr>
              </a:gs>
              <a:gs pos="68000">
                <a:schemeClr val="bg1">
                  <a:lumMod val="95000"/>
                </a:schemeClr>
              </a:gs>
            </a:gsLst>
            <a:lin ang="54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86466370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White 5%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White 35%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White 5%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White 5%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White 35%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White 5%</a:t>
            </a:r>
          </a:p>
        </p:txBody>
      </p:sp>
      <p:sp>
        <p:nvSpPr>
          <p:cNvPr id="46" name="form">
            <a:extLst>
              <a:ext uri="{FF2B5EF4-FFF2-40B4-BE49-F238E27FC236}">
                <a16:creationId xmlns:a16="http://schemas.microsoft.com/office/drawing/2014/main" id="{E927E01D-3233-4A54-A0CF-B76B06A671C7}"/>
              </a:ext>
            </a:extLst>
          </p:cNvPr>
          <p:cNvSpPr>
            <a:spLocks noEditPoints="1"/>
          </p:cNvSpPr>
          <p:nvPr/>
        </p:nvSpPr>
        <p:spPr bwMode="auto">
          <a:xfrm>
            <a:off x="248079" y="208313"/>
            <a:ext cx="11481818" cy="1071527"/>
          </a:xfrm>
          <a:custGeom>
            <a:avLst/>
            <a:gdLst>
              <a:gd name="T0" fmla="*/ 2355 w 2543"/>
              <a:gd name="T1" fmla="*/ 498 h 644"/>
              <a:gd name="T2" fmla="*/ 2299 w 2543"/>
              <a:gd name="T3" fmla="*/ 442 h 644"/>
              <a:gd name="T4" fmla="*/ 2372 w 2543"/>
              <a:gd name="T5" fmla="*/ 402 h 644"/>
              <a:gd name="T6" fmla="*/ 2437 w 2543"/>
              <a:gd name="T7" fmla="*/ 369 h 644"/>
              <a:gd name="T8" fmla="*/ 2446 w 2543"/>
              <a:gd name="T9" fmla="*/ 321 h 644"/>
              <a:gd name="T10" fmla="*/ 2500 w 2543"/>
              <a:gd name="T11" fmla="*/ 281 h 644"/>
              <a:gd name="T12" fmla="*/ 2540 w 2543"/>
              <a:gd name="T13" fmla="*/ 231 h 644"/>
              <a:gd name="T14" fmla="*/ 2364 w 2543"/>
              <a:gd name="T15" fmla="*/ 207 h 644"/>
              <a:gd name="T16" fmla="*/ 2327 w 2543"/>
              <a:gd name="T17" fmla="*/ 191 h 644"/>
              <a:gd name="T18" fmla="*/ 2324 w 2543"/>
              <a:gd name="T19" fmla="*/ 171 h 644"/>
              <a:gd name="T20" fmla="*/ 2402 w 2543"/>
              <a:gd name="T21" fmla="*/ 163 h 644"/>
              <a:gd name="T22" fmla="*/ 2409 w 2543"/>
              <a:gd name="T23" fmla="*/ 149 h 644"/>
              <a:gd name="T24" fmla="*/ 2473 w 2543"/>
              <a:gd name="T25" fmla="*/ 139 h 644"/>
              <a:gd name="T26" fmla="*/ 2260 w 2543"/>
              <a:gd name="T27" fmla="*/ 108 h 644"/>
              <a:gd name="T28" fmla="*/ 1695 w 2543"/>
              <a:gd name="T29" fmla="*/ 52 h 644"/>
              <a:gd name="T30" fmla="*/ 1547 w 2543"/>
              <a:gd name="T31" fmla="*/ 20 h 644"/>
              <a:gd name="T32" fmla="*/ 1507 w 2543"/>
              <a:gd name="T33" fmla="*/ 19 h 644"/>
              <a:gd name="T34" fmla="*/ 1442 w 2543"/>
              <a:gd name="T35" fmla="*/ 7 h 644"/>
              <a:gd name="T36" fmla="*/ 1125 w 2543"/>
              <a:gd name="T37" fmla="*/ 35 h 644"/>
              <a:gd name="T38" fmla="*/ 1012 w 2543"/>
              <a:gd name="T39" fmla="*/ 89 h 644"/>
              <a:gd name="T40" fmla="*/ 785 w 2543"/>
              <a:gd name="T41" fmla="*/ 101 h 644"/>
              <a:gd name="T42" fmla="*/ 677 w 2543"/>
              <a:gd name="T43" fmla="*/ 91 h 644"/>
              <a:gd name="T44" fmla="*/ 397 w 2543"/>
              <a:gd name="T45" fmla="*/ 134 h 644"/>
              <a:gd name="T46" fmla="*/ 232 w 2543"/>
              <a:gd name="T47" fmla="*/ 190 h 644"/>
              <a:gd name="T48" fmla="*/ 358 w 2543"/>
              <a:gd name="T49" fmla="*/ 236 h 644"/>
              <a:gd name="T50" fmla="*/ 259 w 2543"/>
              <a:gd name="T51" fmla="*/ 306 h 644"/>
              <a:gd name="T52" fmla="*/ 176 w 2543"/>
              <a:gd name="T53" fmla="*/ 327 h 644"/>
              <a:gd name="T54" fmla="*/ 160 w 2543"/>
              <a:gd name="T55" fmla="*/ 366 h 644"/>
              <a:gd name="T56" fmla="*/ 168 w 2543"/>
              <a:gd name="T57" fmla="*/ 390 h 644"/>
              <a:gd name="T58" fmla="*/ 584 w 2543"/>
              <a:gd name="T59" fmla="*/ 461 h 644"/>
              <a:gd name="T60" fmla="*/ 571 w 2543"/>
              <a:gd name="T61" fmla="*/ 477 h 644"/>
              <a:gd name="T62" fmla="*/ 445 w 2543"/>
              <a:gd name="T63" fmla="*/ 480 h 644"/>
              <a:gd name="T64" fmla="*/ 423 w 2543"/>
              <a:gd name="T65" fmla="*/ 499 h 644"/>
              <a:gd name="T66" fmla="*/ 434 w 2543"/>
              <a:gd name="T67" fmla="*/ 511 h 644"/>
              <a:gd name="T68" fmla="*/ 581 w 2543"/>
              <a:gd name="T69" fmla="*/ 540 h 644"/>
              <a:gd name="T70" fmla="*/ 950 w 2543"/>
              <a:gd name="T71" fmla="*/ 563 h 644"/>
              <a:gd name="T72" fmla="*/ 949 w 2543"/>
              <a:gd name="T73" fmla="*/ 574 h 644"/>
              <a:gd name="T74" fmla="*/ 775 w 2543"/>
              <a:gd name="T75" fmla="*/ 590 h 644"/>
              <a:gd name="T76" fmla="*/ 804 w 2543"/>
              <a:gd name="T77" fmla="*/ 601 h 644"/>
              <a:gd name="T78" fmla="*/ 875 w 2543"/>
              <a:gd name="T79" fmla="*/ 613 h 644"/>
              <a:gd name="T80" fmla="*/ 1386 w 2543"/>
              <a:gd name="T81" fmla="*/ 618 h 644"/>
              <a:gd name="T82" fmla="*/ 1764 w 2543"/>
              <a:gd name="T83" fmla="*/ 565 h 644"/>
              <a:gd name="T84" fmla="*/ 1890 w 2543"/>
              <a:gd name="T85" fmla="*/ 578 h 644"/>
              <a:gd name="T86" fmla="*/ 1919 w 2543"/>
              <a:gd name="T87" fmla="*/ 573 h 644"/>
              <a:gd name="T88" fmla="*/ 1977 w 2543"/>
              <a:gd name="T89" fmla="*/ 588 h 644"/>
              <a:gd name="T90" fmla="*/ 2005 w 2543"/>
              <a:gd name="T91" fmla="*/ 602 h 644"/>
              <a:gd name="T92" fmla="*/ 2245 w 2543"/>
              <a:gd name="T93" fmla="*/ 602 h 644"/>
              <a:gd name="T94" fmla="*/ 2302 w 2543"/>
              <a:gd name="T95" fmla="*/ 411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43" h="644">
                <a:moveTo>
                  <a:pt x="2480" y="565"/>
                </a:moveTo>
                <a:cubicBezTo>
                  <a:pt x="2480" y="559"/>
                  <a:pt x="2481" y="547"/>
                  <a:pt x="2475" y="547"/>
                </a:cubicBezTo>
                <a:cubicBezTo>
                  <a:pt x="2440" y="539"/>
                  <a:pt x="2399" y="549"/>
                  <a:pt x="2383" y="524"/>
                </a:cubicBezTo>
                <a:cubicBezTo>
                  <a:pt x="2377" y="518"/>
                  <a:pt x="2372" y="499"/>
                  <a:pt x="2355" y="498"/>
                </a:cubicBezTo>
                <a:cubicBezTo>
                  <a:pt x="2361" y="499"/>
                  <a:pt x="2367" y="499"/>
                  <a:pt x="2372" y="499"/>
                </a:cubicBezTo>
                <a:cubicBezTo>
                  <a:pt x="2373" y="493"/>
                  <a:pt x="2373" y="481"/>
                  <a:pt x="2373" y="481"/>
                </a:cubicBezTo>
                <a:cubicBezTo>
                  <a:pt x="2350" y="474"/>
                  <a:pt x="2322" y="466"/>
                  <a:pt x="2299" y="459"/>
                </a:cubicBezTo>
                <a:cubicBezTo>
                  <a:pt x="2299" y="459"/>
                  <a:pt x="2299" y="448"/>
                  <a:pt x="2299" y="442"/>
                </a:cubicBezTo>
                <a:cubicBezTo>
                  <a:pt x="2345" y="435"/>
                  <a:pt x="2390" y="427"/>
                  <a:pt x="2434" y="413"/>
                </a:cubicBezTo>
                <a:cubicBezTo>
                  <a:pt x="2407" y="413"/>
                  <a:pt x="2386" y="407"/>
                  <a:pt x="2361" y="416"/>
                </a:cubicBezTo>
                <a:cubicBezTo>
                  <a:pt x="2360" y="412"/>
                  <a:pt x="2359" y="404"/>
                  <a:pt x="2354" y="403"/>
                </a:cubicBezTo>
                <a:cubicBezTo>
                  <a:pt x="2361" y="403"/>
                  <a:pt x="2367" y="403"/>
                  <a:pt x="2372" y="402"/>
                </a:cubicBezTo>
                <a:cubicBezTo>
                  <a:pt x="2372" y="396"/>
                  <a:pt x="2372" y="384"/>
                  <a:pt x="2373" y="378"/>
                </a:cubicBezTo>
                <a:cubicBezTo>
                  <a:pt x="2361" y="377"/>
                  <a:pt x="2361" y="377"/>
                  <a:pt x="2361" y="377"/>
                </a:cubicBezTo>
                <a:cubicBezTo>
                  <a:pt x="2362" y="365"/>
                  <a:pt x="2362" y="365"/>
                  <a:pt x="2362" y="365"/>
                </a:cubicBezTo>
                <a:cubicBezTo>
                  <a:pt x="2389" y="366"/>
                  <a:pt x="2412" y="368"/>
                  <a:pt x="2437" y="369"/>
                </a:cubicBezTo>
                <a:cubicBezTo>
                  <a:pt x="2438" y="363"/>
                  <a:pt x="2438" y="357"/>
                  <a:pt x="2432" y="356"/>
                </a:cubicBezTo>
                <a:cubicBezTo>
                  <a:pt x="2455" y="358"/>
                  <a:pt x="2484" y="365"/>
                  <a:pt x="2508" y="354"/>
                </a:cubicBezTo>
                <a:cubicBezTo>
                  <a:pt x="2514" y="348"/>
                  <a:pt x="2509" y="330"/>
                  <a:pt x="2492" y="323"/>
                </a:cubicBezTo>
                <a:cubicBezTo>
                  <a:pt x="2475" y="322"/>
                  <a:pt x="2463" y="322"/>
                  <a:pt x="2446" y="321"/>
                </a:cubicBezTo>
                <a:cubicBezTo>
                  <a:pt x="2446" y="309"/>
                  <a:pt x="2446" y="309"/>
                  <a:pt x="2446" y="309"/>
                </a:cubicBezTo>
                <a:cubicBezTo>
                  <a:pt x="2458" y="309"/>
                  <a:pt x="2475" y="316"/>
                  <a:pt x="2487" y="311"/>
                </a:cubicBezTo>
                <a:cubicBezTo>
                  <a:pt x="2493" y="305"/>
                  <a:pt x="2476" y="292"/>
                  <a:pt x="2482" y="286"/>
                </a:cubicBezTo>
                <a:cubicBezTo>
                  <a:pt x="2488" y="286"/>
                  <a:pt x="2494" y="287"/>
                  <a:pt x="2500" y="281"/>
                </a:cubicBezTo>
                <a:cubicBezTo>
                  <a:pt x="2483" y="280"/>
                  <a:pt x="2459" y="285"/>
                  <a:pt x="2442" y="278"/>
                </a:cubicBezTo>
                <a:cubicBezTo>
                  <a:pt x="2436" y="272"/>
                  <a:pt x="2431" y="265"/>
                  <a:pt x="2432" y="253"/>
                </a:cubicBezTo>
                <a:cubicBezTo>
                  <a:pt x="2408" y="257"/>
                  <a:pt x="2390" y="245"/>
                  <a:pt x="2375" y="225"/>
                </a:cubicBezTo>
                <a:cubicBezTo>
                  <a:pt x="2430" y="228"/>
                  <a:pt x="2485" y="231"/>
                  <a:pt x="2540" y="231"/>
                </a:cubicBezTo>
                <a:cubicBezTo>
                  <a:pt x="2512" y="228"/>
                  <a:pt x="2491" y="223"/>
                  <a:pt x="2463" y="224"/>
                </a:cubicBezTo>
                <a:cubicBezTo>
                  <a:pt x="2463" y="222"/>
                  <a:pt x="2463" y="218"/>
                  <a:pt x="2456" y="218"/>
                </a:cubicBezTo>
                <a:cubicBezTo>
                  <a:pt x="2426" y="215"/>
                  <a:pt x="2391" y="216"/>
                  <a:pt x="2367" y="213"/>
                </a:cubicBezTo>
                <a:cubicBezTo>
                  <a:pt x="2366" y="211"/>
                  <a:pt x="2365" y="209"/>
                  <a:pt x="2364" y="207"/>
                </a:cubicBezTo>
                <a:cubicBezTo>
                  <a:pt x="2360" y="199"/>
                  <a:pt x="2345" y="198"/>
                  <a:pt x="2330" y="198"/>
                </a:cubicBezTo>
                <a:cubicBezTo>
                  <a:pt x="2330" y="197"/>
                  <a:pt x="2330" y="195"/>
                  <a:pt x="2330" y="195"/>
                </a:cubicBezTo>
                <a:cubicBezTo>
                  <a:pt x="2328" y="194"/>
                  <a:pt x="2325" y="194"/>
                  <a:pt x="2323" y="194"/>
                </a:cubicBezTo>
                <a:cubicBezTo>
                  <a:pt x="2324" y="193"/>
                  <a:pt x="2325" y="192"/>
                  <a:pt x="2327" y="191"/>
                </a:cubicBezTo>
                <a:cubicBezTo>
                  <a:pt x="2323" y="192"/>
                  <a:pt x="2320" y="192"/>
                  <a:pt x="2316" y="193"/>
                </a:cubicBezTo>
                <a:cubicBezTo>
                  <a:pt x="2313" y="193"/>
                  <a:pt x="2311" y="193"/>
                  <a:pt x="2308" y="192"/>
                </a:cubicBezTo>
                <a:cubicBezTo>
                  <a:pt x="2281" y="184"/>
                  <a:pt x="2253" y="179"/>
                  <a:pt x="2225" y="174"/>
                </a:cubicBezTo>
                <a:cubicBezTo>
                  <a:pt x="2237" y="168"/>
                  <a:pt x="2295" y="171"/>
                  <a:pt x="2324" y="171"/>
                </a:cubicBezTo>
                <a:cubicBezTo>
                  <a:pt x="2324" y="169"/>
                  <a:pt x="2324" y="165"/>
                  <a:pt x="2324" y="163"/>
                </a:cubicBezTo>
                <a:cubicBezTo>
                  <a:pt x="2310" y="163"/>
                  <a:pt x="2310" y="163"/>
                  <a:pt x="2310" y="163"/>
                </a:cubicBezTo>
                <a:cubicBezTo>
                  <a:pt x="2310" y="159"/>
                  <a:pt x="2310" y="159"/>
                  <a:pt x="2310" y="159"/>
                </a:cubicBezTo>
                <a:cubicBezTo>
                  <a:pt x="2343" y="161"/>
                  <a:pt x="2371" y="162"/>
                  <a:pt x="2402" y="163"/>
                </a:cubicBezTo>
                <a:cubicBezTo>
                  <a:pt x="2402" y="161"/>
                  <a:pt x="2402" y="159"/>
                  <a:pt x="2395" y="159"/>
                </a:cubicBezTo>
                <a:cubicBezTo>
                  <a:pt x="2423" y="160"/>
                  <a:pt x="2458" y="164"/>
                  <a:pt x="2487" y="161"/>
                </a:cubicBezTo>
                <a:cubicBezTo>
                  <a:pt x="2494" y="160"/>
                  <a:pt x="2487" y="154"/>
                  <a:pt x="2466" y="151"/>
                </a:cubicBezTo>
                <a:cubicBezTo>
                  <a:pt x="2445" y="150"/>
                  <a:pt x="2431" y="150"/>
                  <a:pt x="2409" y="149"/>
                </a:cubicBezTo>
                <a:cubicBezTo>
                  <a:pt x="2410" y="145"/>
                  <a:pt x="2410" y="145"/>
                  <a:pt x="2410" y="145"/>
                </a:cubicBezTo>
                <a:cubicBezTo>
                  <a:pt x="2424" y="146"/>
                  <a:pt x="2445" y="148"/>
                  <a:pt x="2459" y="147"/>
                </a:cubicBezTo>
                <a:cubicBezTo>
                  <a:pt x="2466" y="146"/>
                  <a:pt x="2445" y="141"/>
                  <a:pt x="2452" y="140"/>
                </a:cubicBezTo>
                <a:cubicBezTo>
                  <a:pt x="2459" y="140"/>
                  <a:pt x="2466" y="140"/>
                  <a:pt x="2473" y="139"/>
                </a:cubicBezTo>
                <a:cubicBezTo>
                  <a:pt x="2452" y="138"/>
                  <a:pt x="2424" y="138"/>
                  <a:pt x="2403" y="136"/>
                </a:cubicBezTo>
                <a:cubicBezTo>
                  <a:pt x="2396" y="134"/>
                  <a:pt x="2389" y="132"/>
                  <a:pt x="2389" y="128"/>
                </a:cubicBezTo>
                <a:cubicBezTo>
                  <a:pt x="2354" y="128"/>
                  <a:pt x="2326" y="122"/>
                  <a:pt x="2305" y="112"/>
                </a:cubicBezTo>
                <a:cubicBezTo>
                  <a:pt x="2300" y="109"/>
                  <a:pt x="2279" y="108"/>
                  <a:pt x="2260" y="108"/>
                </a:cubicBezTo>
                <a:cubicBezTo>
                  <a:pt x="2141" y="94"/>
                  <a:pt x="2016" y="92"/>
                  <a:pt x="1904" y="75"/>
                </a:cubicBezTo>
                <a:cubicBezTo>
                  <a:pt x="1897" y="73"/>
                  <a:pt x="1883" y="68"/>
                  <a:pt x="1876" y="66"/>
                </a:cubicBezTo>
                <a:cubicBezTo>
                  <a:pt x="1825" y="59"/>
                  <a:pt x="1762" y="58"/>
                  <a:pt x="1709" y="58"/>
                </a:cubicBezTo>
                <a:cubicBezTo>
                  <a:pt x="1704" y="56"/>
                  <a:pt x="1699" y="53"/>
                  <a:pt x="1695" y="52"/>
                </a:cubicBezTo>
                <a:cubicBezTo>
                  <a:pt x="1678" y="44"/>
                  <a:pt x="1692" y="28"/>
                  <a:pt x="1690" y="13"/>
                </a:cubicBezTo>
                <a:cubicBezTo>
                  <a:pt x="1675" y="20"/>
                  <a:pt x="1666" y="7"/>
                  <a:pt x="1650" y="13"/>
                </a:cubicBezTo>
                <a:cubicBezTo>
                  <a:pt x="1650" y="8"/>
                  <a:pt x="1602" y="9"/>
                  <a:pt x="1578" y="11"/>
                </a:cubicBezTo>
                <a:cubicBezTo>
                  <a:pt x="1578" y="11"/>
                  <a:pt x="1571" y="17"/>
                  <a:pt x="1547" y="20"/>
                </a:cubicBezTo>
                <a:cubicBezTo>
                  <a:pt x="1539" y="21"/>
                  <a:pt x="1540" y="25"/>
                  <a:pt x="1540" y="30"/>
                </a:cubicBezTo>
                <a:cubicBezTo>
                  <a:pt x="1540" y="25"/>
                  <a:pt x="1540" y="25"/>
                  <a:pt x="1539" y="21"/>
                </a:cubicBezTo>
                <a:cubicBezTo>
                  <a:pt x="1532" y="31"/>
                  <a:pt x="1515" y="23"/>
                  <a:pt x="1508" y="29"/>
                </a:cubicBezTo>
                <a:cubicBezTo>
                  <a:pt x="1507" y="24"/>
                  <a:pt x="1507" y="24"/>
                  <a:pt x="1507" y="19"/>
                </a:cubicBezTo>
                <a:cubicBezTo>
                  <a:pt x="1492" y="31"/>
                  <a:pt x="1475" y="23"/>
                  <a:pt x="1460" y="29"/>
                </a:cubicBezTo>
                <a:cubicBezTo>
                  <a:pt x="1459" y="24"/>
                  <a:pt x="1459" y="24"/>
                  <a:pt x="1459" y="19"/>
                </a:cubicBezTo>
                <a:cubicBezTo>
                  <a:pt x="1451" y="20"/>
                  <a:pt x="1443" y="21"/>
                  <a:pt x="1443" y="16"/>
                </a:cubicBezTo>
                <a:cubicBezTo>
                  <a:pt x="1442" y="12"/>
                  <a:pt x="1442" y="12"/>
                  <a:pt x="1442" y="7"/>
                </a:cubicBezTo>
                <a:cubicBezTo>
                  <a:pt x="1433" y="3"/>
                  <a:pt x="1418" y="14"/>
                  <a:pt x="1417" y="4"/>
                </a:cubicBezTo>
                <a:cubicBezTo>
                  <a:pt x="1418" y="9"/>
                  <a:pt x="1418" y="9"/>
                  <a:pt x="1418" y="14"/>
                </a:cubicBezTo>
                <a:cubicBezTo>
                  <a:pt x="1387" y="17"/>
                  <a:pt x="1362" y="15"/>
                  <a:pt x="1338" y="13"/>
                </a:cubicBezTo>
                <a:cubicBezTo>
                  <a:pt x="1273" y="0"/>
                  <a:pt x="1195" y="18"/>
                  <a:pt x="1125" y="35"/>
                </a:cubicBezTo>
                <a:cubicBezTo>
                  <a:pt x="1117" y="36"/>
                  <a:pt x="1110" y="46"/>
                  <a:pt x="1119" y="55"/>
                </a:cubicBezTo>
                <a:cubicBezTo>
                  <a:pt x="1111" y="56"/>
                  <a:pt x="1103" y="57"/>
                  <a:pt x="1095" y="57"/>
                </a:cubicBezTo>
                <a:cubicBezTo>
                  <a:pt x="1079" y="59"/>
                  <a:pt x="1088" y="73"/>
                  <a:pt x="1073" y="74"/>
                </a:cubicBezTo>
                <a:cubicBezTo>
                  <a:pt x="1053" y="80"/>
                  <a:pt x="1032" y="85"/>
                  <a:pt x="1012" y="89"/>
                </a:cubicBezTo>
                <a:cubicBezTo>
                  <a:pt x="948" y="81"/>
                  <a:pt x="873" y="93"/>
                  <a:pt x="806" y="105"/>
                </a:cubicBezTo>
                <a:cubicBezTo>
                  <a:pt x="804" y="105"/>
                  <a:pt x="803" y="105"/>
                  <a:pt x="802" y="106"/>
                </a:cubicBezTo>
                <a:cubicBezTo>
                  <a:pt x="802" y="106"/>
                  <a:pt x="802" y="105"/>
                  <a:pt x="802" y="105"/>
                </a:cubicBezTo>
                <a:cubicBezTo>
                  <a:pt x="793" y="105"/>
                  <a:pt x="785" y="106"/>
                  <a:pt x="785" y="101"/>
                </a:cubicBezTo>
                <a:cubicBezTo>
                  <a:pt x="785" y="96"/>
                  <a:pt x="785" y="96"/>
                  <a:pt x="785" y="91"/>
                </a:cubicBezTo>
                <a:cubicBezTo>
                  <a:pt x="776" y="87"/>
                  <a:pt x="760" y="97"/>
                  <a:pt x="760" y="87"/>
                </a:cubicBezTo>
                <a:cubicBezTo>
                  <a:pt x="760" y="92"/>
                  <a:pt x="760" y="92"/>
                  <a:pt x="760" y="97"/>
                </a:cubicBezTo>
                <a:cubicBezTo>
                  <a:pt x="727" y="98"/>
                  <a:pt x="702" y="95"/>
                  <a:pt x="677" y="91"/>
                </a:cubicBezTo>
                <a:cubicBezTo>
                  <a:pt x="610" y="74"/>
                  <a:pt x="528" y="86"/>
                  <a:pt x="454" y="98"/>
                </a:cubicBezTo>
                <a:cubicBezTo>
                  <a:pt x="446" y="98"/>
                  <a:pt x="438" y="108"/>
                  <a:pt x="446" y="118"/>
                </a:cubicBezTo>
                <a:cubicBezTo>
                  <a:pt x="438" y="118"/>
                  <a:pt x="430" y="118"/>
                  <a:pt x="421" y="118"/>
                </a:cubicBezTo>
                <a:cubicBezTo>
                  <a:pt x="405" y="119"/>
                  <a:pt x="413" y="133"/>
                  <a:pt x="397" y="134"/>
                </a:cubicBezTo>
                <a:cubicBezTo>
                  <a:pt x="265" y="161"/>
                  <a:pt x="132" y="139"/>
                  <a:pt x="0" y="154"/>
                </a:cubicBezTo>
                <a:cubicBezTo>
                  <a:pt x="33" y="159"/>
                  <a:pt x="58" y="168"/>
                  <a:pt x="91" y="163"/>
                </a:cubicBezTo>
                <a:cubicBezTo>
                  <a:pt x="91" y="168"/>
                  <a:pt x="91" y="178"/>
                  <a:pt x="99" y="178"/>
                </a:cubicBezTo>
                <a:cubicBezTo>
                  <a:pt x="149" y="182"/>
                  <a:pt x="207" y="171"/>
                  <a:pt x="232" y="190"/>
                </a:cubicBezTo>
                <a:cubicBezTo>
                  <a:pt x="241" y="195"/>
                  <a:pt x="249" y="209"/>
                  <a:pt x="274" y="209"/>
                </a:cubicBezTo>
                <a:cubicBezTo>
                  <a:pt x="266" y="209"/>
                  <a:pt x="257" y="209"/>
                  <a:pt x="249" y="209"/>
                </a:cubicBezTo>
                <a:cubicBezTo>
                  <a:pt x="249" y="214"/>
                  <a:pt x="249" y="224"/>
                  <a:pt x="249" y="224"/>
                </a:cubicBezTo>
                <a:cubicBezTo>
                  <a:pt x="283" y="228"/>
                  <a:pt x="324" y="232"/>
                  <a:pt x="358" y="236"/>
                </a:cubicBezTo>
                <a:cubicBezTo>
                  <a:pt x="358" y="236"/>
                  <a:pt x="358" y="246"/>
                  <a:pt x="358" y="251"/>
                </a:cubicBezTo>
                <a:cubicBezTo>
                  <a:pt x="375" y="250"/>
                  <a:pt x="375" y="250"/>
                  <a:pt x="375" y="250"/>
                </a:cubicBezTo>
                <a:cubicBezTo>
                  <a:pt x="392" y="284"/>
                  <a:pt x="300" y="281"/>
                  <a:pt x="259" y="287"/>
                </a:cubicBezTo>
                <a:cubicBezTo>
                  <a:pt x="259" y="292"/>
                  <a:pt x="259" y="301"/>
                  <a:pt x="259" y="306"/>
                </a:cubicBezTo>
                <a:cubicBezTo>
                  <a:pt x="276" y="306"/>
                  <a:pt x="276" y="306"/>
                  <a:pt x="276" y="306"/>
                </a:cubicBezTo>
                <a:cubicBezTo>
                  <a:pt x="276" y="316"/>
                  <a:pt x="276" y="316"/>
                  <a:pt x="276" y="316"/>
                </a:cubicBezTo>
                <a:cubicBezTo>
                  <a:pt x="237" y="316"/>
                  <a:pt x="204" y="317"/>
                  <a:pt x="167" y="317"/>
                </a:cubicBezTo>
                <a:cubicBezTo>
                  <a:pt x="168" y="322"/>
                  <a:pt x="168" y="327"/>
                  <a:pt x="176" y="327"/>
                </a:cubicBezTo>
                <a:cubicBezTo>
                  <a:pt x="143" y="328"/>
                  <a:pt x="101" y="323"/>
                  <a:pt x="67" y="333"/>
                </a:cubicBezTo>
                <a:cubicBezTo>
                  <a:pt x="59" y="338"/>
                  <a:pt x="68" y="353"/>
                  <a:pt x="93" y="357"/>
                </a:cubicBezTo>
                <a:cubicBezTo>
                  <a:pt x="118" y="357"/>
                  <a:pt x="134" y="357"/>
                  <a:pt x="160" y="356"/>
                </a:cubicBezTo>
                <a:cubicBezTo>
                  <a:pt x="160" y="366"/>
                  <a:pt x="160" y="366"/>
                  <a:pt x="160" y="366"/>
                </a:cubicBezTo>
                <a:cubicBezTo>
                  <a:pt x="143" y="366"/>
                  <a:pt x="118" y="362"/>
                  <a:pt x="101" y="367"/>
                </a:cubicBezTo>
                <a:cubicBezTo>
                  <a:pt x="93" y="372"/>
                  <a:pt x="118" y="381"/>
                  <a:pt x="110" y="386"/>
                </a:cubicBezTo>
                <a:cubicBezTo>
                  <a:pt x="101" y="386"/>
                  <a:pt x="93" y="386"/>
                  <a:pt x="85" y="391"/>
                </a:cubicBezTo>
                <a:cubicBezTo>
                  <a:pt x="110" y="391"/>
                  <a:pt x="143" y="386"/>
                  <a:pt x="168" y="390"/>
                </a:cubicBezTo>
                <a:cubicBezTo>
                  <a:pt x="177" y="395"/>
                  <a:pt x="185" y="400"/>
                  <a:pt x="185" y="409"/>
                </a:cubicBezTo>
                <a:cubicBezTo>
                  <a:pt x="227" y="404"/>
                  <a:pt x="261" y="418"/>
                  <a:pt x="287" y="442"/>
                </a:cubicBezTo>
                <a:cubicBezTo>
                  <a:pt x="293" y="449"/>
                  <a:pt x="318" y="447"/>
                  <a:pt x="341" y="446"/>
                </a:cubicBezTo>
                <a:cubicBezTo>
                  <a:pt x="421" y="457"/>
                  <a:pt x="504" y="458"/>
                  <a:pt x="584" y="461"/>
                </a:cubicBezTo>
                <a:cubicBezTo>
                  <a:pt x="572" y="461"/>
                  <a:pt x="560" y="462"/>
                  <a:pt x="550" y="462"/>
                </a:cubicBezTo>
                <a:cubicBezTo>
                  <a:pt x="550" y="464"/>
                  <a:pt x="550" y="469"/>
                  <a:pt x="550" y="472"/>
                </a:cubicBezTo>
                <a:cubicBezTo>
                  <a:pt x="571" y="472"/>
                  <a:pt x="571" y="472"/>
                  <a:pt x="571" y="472"/>
                </a:cubicBezTo>
                <a:cubicBezTo>
                  <a:pt x="571" y="477"/>
                  <a:pt x="571" y="477"/>
                  <a:pt x="571" y="477"/>
                </a:cubicBezTo>
                <a:cubicBezTo>
                  <a:pt x="540" y="476"/>
                  <a:pt x="511" y="476"/>
                  <a:pt x="482" y="476"/>
                </a:cubicBezTo>
                <a:cubicBezTo>
                  <a:pt x="453" y="475"/>
                  <a:pt x="424" y="474"/>
                  <a:pt x="392" y="474"/>
                </a:cubicBezTo>
                <a:cubicBezTo>
                  <a:pt x="403" y="474"/>
                  <a:pt x="424" y="474"/>
                  <a:pt x="435" y="475"/>
                </a:cubicBezTo>
                <a:cubicBezTo>
                  <a:pt x="434" y="477"/>
                  <a:pt x="434" y="479"/>
                  <a:pt x="445" y="480"/>
                </a:cubicBezTo>
                <a:cubicBezTo>
                  <a:pt x="403" y="479"/>
                  <a:pt x="350" y="475"/>
                  <a:pt x="308" y="478"/>
                </a:cubicBezTo>
                <a:cubicBezTo>
                  <a:pt x="298" y="480"/>
                  <a:pt x="308" y="488"/>
                  <a:pt x="339" y="491"/>
                </a:cubicBezTo>
                <a:cubicBezTo>
                  <a:pt x="371" y="492"/>
                  <a:pt x="392" y="493"/>
                  <a:pt x="424" y="494"/>
                </a:cubicBezTo>
                <a:cubicBezTo>
                  <a:pt x="423" y="499"/>
                  <a:pt x="423" y="499"/>
                  <a:pt x="423" y="499"/>
                </a:cubicBezTo>
                <a:cubicBezTo>
                  <a:pt x="402" y="498"/>
                  <a:pt x="371" y="495"/>
                  <a:pt x="350" y="497"/>
                </a:cubicBezTo>
                <a:cubicBezTo>
                  <a:pt x="339" y="499"/>
                  <a:pt x="371" y="504"/>
                  <a:pt x="360" y="507"/>
                </a:cubicBezTo>
                <a:cubicBezTo>
                  <a:pt x="349" y="506"/>
                  <a:pt x="339" y="506"/>
                  <a:pt x="328" y="508"/>
                </a:cubicBezTo>
                <a:cubicBezTo>
                  <a:pt x="360" y="509"/>
                  <a:pt x="402" y="508"/>
                  <a:pt x="434" y="511"/>
                </a:cubicBezTo>
                <a:cubicBezTo>
                  <a:pt x="444" y="514"/>
                  <a:pt x="455" y="516"/>
                  <a:pt x="455" y="521"/>
                </a:cubicBezTo>
                <a:cubicBezTo>
                  <a:pt x="468" y="521"/>
                  <a:pt x="480" y="521"/>
                  <a:pt x="492" y="522"/>
                </a:cubicBezTo>
                <a:cubicBezTo>
                  <a:pt x="504" y="522"/>
                  <a:pt x="515" y="524"/>
                  <a:pt x="526" y="525"/>
                </a:cubicBezTo>
                <a:cubicBezTo>
                  <a:pt x="547" y="529"/>
                  <a:pt x="565" y="534"/>
                  <a:pt x="581" y="540"/>
                </a:cubicBezTo>
                <a:cubicBezTo>
                  <a:pt x="589" y="544"/>
                  <a:pt x="621" y="543"/>
                  <a:pt x="650" y="543"/>
                </a:cubicBezTo>
                <a:cubicBezTo>
                  <a:pt x="729" y="548"/>
                  <a:pt x="810" y="549"/>
                  <a:pt x="891" y="549"/>
                </a:cubicBezTo>
                <a:cubicBezTo>
                  <a:pt x="892" y="551"/>
                  <a:pt x="892" y="552"/>
                  <a:pt x="892" y="553"/>
                </a:cubicBezTo>
                <a:cubicBezTo>
                  <a:pt x="913" y="546"/>
                  <a:pt x="933" y="550"/>
                  <a:pt x="950" y="563"/>
                </a:cubicBezTo>
                <a:cubicBezTo>
                  <a:pt x="944" y="563"/>
                  <a:pt x="939" y="564"/>
                  <a:pt x="935" y="564"/>
                </a:cubicBezTo>
                <a:cubicBezTo>
                  <a:pt x="935" y="566"/>
                  <a:pt x="935" y="570"/>
                  <a:pt x="935" y="571"/>
                </a:cubicBezTo>
                <a:cubicBezTo>
                  <a:pt x="949" y="571"/>
                  <a:pt x="949" y="571"/>
                  <a:pt x="949" y="571"/>
                </a:cubicBezTo>
                <a:cubicBezTo>
                  <a:pt x="949" y="574"/>
                  <a:pt x="949" y="574"/>
                  <a:pt x="949" y="574"/>
                </a:cubicBezTo>
                <a:cubicBezTo>
                  <a:pt x="907" y="577"/>
                  <a:pt x="873" y="579"/>
                  <a:pt x="831" y="581"/>
                </a:cubicBezTo>
                <a:cubicBezTo>
                  <a:pt x="838" y="581"/>
                  <a:pt x="852" y="580"/>
                  <a:pt x="859" y="580"/>
                </a:cubicBezTo>
                <a:cubicBezTo>
                  <a:pt x="859" y="582"/>
                  <a:pt x="859" y="583"/>
                  <a:pt x="866" y="583"/>
                </a:cubicBezTo>
                <a:cubicBezTo>
                  <a:pt x="838" y="585"/>
                  <a:pt x="803" y="585"/>
                  <a:pt x="775" y="590"/>
                </a:cubicBezTo>
                <a:cubicBezTo>
                  <a:pt x="769" y="592"/>
                  <a:pt x="776" y="598"/>
                  <a:pt x="797" y="598"/>
                </a:cubicBezTo>
                <a:cubicBezTo>
                  <a:pt x="818" y="597"/>
                  <a:pt x="832" y="596"/>
                  <a:pt x="853" y="595"/>
                </a:cubicBezTo>
                <a:cubicBezTo>
                  <a:pt x="853" y="598"/>
                  <a:pt x="853" y="598"/>
                  <a:pt x="853" y="598"/>
                </a:cubicBezTo>
                <a:cubicBezTo>
                  <a:pt x="839" y="599"/>
                  <a:pt x="818" y="599"/>
                  <a:pt x="804" y="601"/>
                </a:cubicBezTo>
                <a:cubicBezTo>
                  <a:pt x="797" y="604"/>
                  <a:pt x="818" y="606"/>
                  <a:pt x="811" y="608"/>
                </a:cubicBezTo>
                <a:cubicBezTo>
                  <a:pt x="804" y="609"/>
                  <a:pt x="798" y="609"/>
                  <a:pt x="791" y="611"/>
                </a:cubicBezTo>
                <a:cubicBezTo>
                  <a:pt x="812" y="610"/>
                  <a:pt x="839" y="607"/>
                  <a:pt x="860" y="607"/>
                </a:cubicBezTo>
                <a:cubicBezTo>
                  <a:pt x="867" y="608"/>
                  <a:pt x="874" y="610"/>
                  <a:pt x="875" y="613"/>
                </a:cubicBezTo>
                <a:cubicBezTo>
                  <a:pt x="909" y="610"/>
                  <a:pt x="938" y="613"/>
                  <a:pt x="959" y="621"/>
                </a:cubicBezTo>
                <a:cubicBezTo>
                  <a:pt x="964" y="623"/>
                  <a:pt x="985" y="622"/>
                  <a:pt x="1004" y="620"/>
                </a:cubicBezTo>
                <a:cubicBezTo>
                  <a:pt x="1122" y="621"/>
                  <a:pt x="1246" y="609"/>
                  <a:pt x="1358" y="613"/>
                </a:cubicBezTo>
                <a:cubicBezTo>
                  <a:pt x="1365" y="614"/>
                  <a:pt x="1379" y="617"/>
                  <a:pt x="1386" y="618"/>
                </a:cubicBezTo>
                <a:cubicBezTo>
                  <a:pt x="1442" y="619"/>
                  <a:pt x="1512" y="612"/>
                  <a:pt x="1567" y="603"/>
                </a:cubicBezTo>
                <a:cubicBezTo>
                  <a:pt x="1582" y="601"/>
                  <a:pt x="1594" y="594"/>
                  <a:pt x="1603" y="588"/>
                </a:cubicBezTo>
                <a:cubicBezTo>
                  <a:pt x="1619" y="588"/>
                  <a:pt x="1635" y="587"/>
                  <a:pt x="1651" y="585"/>
                </a:cubicBezTo>
                <a:cubicBezTo>
                  <a:pt x="1690" y="581"/>
                  <a:pt x="1729" y="574"/>
                  <a:pt x="1764" y="565"/>
                </a:cubicBezTo>
                <a:cubicBezTo>
                  <a:pt x="1764" y="565"/>
                  <a:pt x="1764" y="565"/>
                  <a:pt x="1764" y="565"/>
                </a:cubicBezTo>
                <a:cubicBezTo>
                  <a:pt x="1778" y="565"/>
                  <a:pt x="1793" y="566"/>
                  <a:pt x="1809" y="566"/>
                </a:cubicBezTo>
                <a:cubicBezTo>
                  <a:pt x="1819" y="566"/>
                  <a:pt x="1829" y="565"/>
                  <a:pt x="1840" y="565"/>
                </a:cubicBezTo>
                <a:cubicBezTo>
                  <a:pt x="1846" y="571"/>
                  <a:pt x="1875" y="577"/>
                  <a:pt x="1890" y="578"/>
                </a:cubicBezTo>
                <a:cubicBezTo>
                  <a:pt x="1890" y="578"/>
                  <a:pt x="1896" y="572"/>
                  <a:pt x="1914" y="573"/>
                </a:cubicBezTo>
                <a:cubicBezTo>
                  <a:pt x="1919" y="573"/>
                  <a:pt x="1920" y="568"/>
                  <a:pt x="1920" y="562"/>
                </a:cubicBezTo>
                <a:cubicBezTo>
                  <a:pt x="1920" y="562"/>
                  <a:pt x="1920" y="562"/>
                  <a:pt x="1920" y="562"/>
                </a:cubicBezTo>
                <a:cubicBezTo>
                  <a:pt x="1920" y="567"/>
                  <a:pt x="1920" y="567"/>
                  <a:pt x="1919" y="573"/>
                </a:cubicBezTo>
                <a:cubicBezTo>
                  <a:pt x="1926" y="561"/>
                  <a:pt x="1937" y="574"/>
                  <a:pt x="1943" y="568"/>
                </a:cubicBezTo>
                <a:cubicBezTo>
                  <a:pt x="1943" y="574"/>
                  <a:pt x="1943" y="574"/>
                  <a:pt x="1942" y="580"/>
                </a:cubicBezTo>
                <a:cubicBezTo>
                  <a:pt x="1955" y="569"/>
                  <a:pt x="1966" y="582"/>
                  <a:pt x="1978" y="576"/>
                </a:cubicBezTo>
                <a:cubicBezTo>
                  <a:pt x="1977" y="582"/>
                  <a:pt x="1977" y="582"/>
                  <a:pt x="1977" y="588"/>
                </a:cubicBezTo>
                <a:cubicBezTo>
                  <a:pt x="1983" y="589"/>
                  <a:pt x="1989" y="589"/>
                  <a:pt x="1988" y="595"/>
                </a:cubicBezTo>
                <a:cubicBezTo>
                  <a:pt x="1988" y="601"/>
                  <a:pt x="1988" y="601"/>
                  <a:pt x="1988" y="607"/>
                </a:cubicBezTo>
                <a:cubicBezTo>
                  <a:pt x="1993" y="613"/>
                  <a:pt x="2005" y="602"/>
                  <a:pt x="2005" y="614"/>
                </a:cubicBezTo>
                <a:cubicBezTo>
                  <a:pt x="2005" y="608"/>
                  <a:pt x="2005" y="608"/>
                  <a:pt x="2005" y="602"/>
                </a:cubicBezTo>
                <a:cubicBezTo>
                  <a:pt x="2029" y="603"/>
                  <a:pt x="2046" y="610"/>
                  <a:pt x="2063" y="617"/>
                </a:cubicBezTo>
                <a:cubicBezTo>
                  <a:pt x="2108" y="644"/>
                  <a:pt x="2167" y="634"/>
                  <a:pt x="2220" y="625"/>
                </a:cubicBezTo>
                <a:cubicBezTo>
                  <a:pt x="2226" y="625"/>
                  <a:pt x="2232" y="613"/>
                  <a:pt x="2227" y="601"/>
                </a:cubicBezTo>
                <a:cubicBezTo>
                  <a:pt x="2233" y="601"/>
                  <a:pt x="2239" y="602"/>
                  <a:pt x="2245" y="602"/>
                </a:cubicBezTo>
                <a:cubicBezTo>
                  <a:pt x="2256" y="603"/>
                  <a:pt x="2251" y="584"/>
                  <a:pt x="2263" y="585"/>
                </a:cubicBezTo>
                <a:cubicBezTo>
                  <a:pt x="2358" y="559"/>
                  <a:pt x="2449" y="594"/>
                  <a:pt x="2543" y="581"/>
                </a:cubicBezTo>
                <a:cubicBezTo>
                  <a:pt x="2520" y="573"/>
                  <a:pt x="2503" y="560"/>
                  <a:pt x="2480" y="565"/>
                </a:cubicBezTo>
                <a:close/>
                <a:moveTo>
                  <a:pt x="2302" y="411"/>
                </a:moveTo>
                <a:cubicBezTo>
                  <a:pt x="2314" y="405"/>
                  <a:pt x="2332" y="404"/>
                  <a:pt x="2348" y="404"/>
                </a:cubicBezTo>
                <a:cubicBezTo>
                  <a:pt x="2333" y="405"/>
                  <a:pt x="2317" y="408"/>
                  <a:pt x="2302" y="41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FEDE946F-A380-4C53-8BDB-AAD95C7FF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913" y="81294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chitects Daughter" pitchFamily="2" charset="0"/>
              </a:rPr>
              <a:t>Make Your Own Gradient - Metallic</a:t>
            </a:r>
          </a:p>
        </p:txBody>
      </p:sp>
      <p:sp>
        <p:nvSpPr>
          <p:cNvPr id="51" name="Title 44">
            <a:extLst>
              <a:ext uri="{FF2B5EF4-FFF2-40B4-BE49-F238E27FC236}">
                <a16:creationId xmlns:a16="http://schemas.microsoft.com/office/drawing/2014/main" id="{E55F797C-4E94-4E29-9E90-AC788BE3F291}"/>
              </a:ext>
            </a:extLst>
          </p:cNvPr>
          <p:cNvSpPr txBox="1">
            <a:spLocks/>
          </p:cNvSpPr>
          <p:nvPr/>
        </p:nvSpPr>
        <p:spPr>
          <a:xfrm>
            <a:off x="6663556" y="1935178"/>
            <a:ext cx="5124957" cy="284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Architects Daughter" pitchFamily="2" charset="0"/>
              </a:rPr>
              <a:t>6 gradient stops</a:t>
            </a:r>
          </a:p>
          <a:p>
            <a:pPr algn="ctr"/>
            <a:r>
              <a:rPr lang="en-US" dirty="0">
                <a:latin typeface="Architects Daughter" pitchFamily="2" charset="0"/>
              </a:rPr>
              <a:t>4 light &amp; 2 dark variations of the same color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3236800-106C-4370-9E62-18948E59901D}"/>
              </a:ext>
            </a:extLst>
          </p:cNvPr>
          <p:cNvSpPr/>
          <p:nvPr/>
        </p:nvSpPr>
        <p:spPr>
          <a:xfrm>
            <a:off x="3588807" y="2570289"/>
            <a:ext cx="2735793" cy="2735793"/>
          </a:xfrm>
          <a:custGeom>
            <a:avLst/>
            <a:gdLst>
              <a:gd name="connsiteX0" fmla="*/ 0 w 2735793"/>
              <a:gd name="connsiteY0" fmla="*/ 0 h 2735793"/>
              <a:gd name="connsiteX1" fmla="*/ 738664 w 2735793"/>
              <a:gd name="connsiteY1" fmla="*/ 0 h 2735793"/>
              <a:gd name="connsiteX2" fmla="*/ 1340539 w 2735793"/>
              <a:gd name="connsiteY2" fmla="*/ 0 h 2735793"/>
              <a:gd name="connsiteX3" fmla="*/ 1997129 w 2735793"/>
              <a:gd name="connsiteY3" fmla="*/ 0 h 2735793"/>
              <a:gd name="connsiteX4" fmla="*/ 2735793 w 2735793"/>
              <a:gd name="connsiteY4" fmla="*/ 0 h 2735793"/>
              <a:gd name="connsiteX5" fmla="*/ 2735793 w 2735793"/>
              <a:gd name="connsiteY5" fmla="*/ 711306 h 2735793"/>
              <a:gd name="connsiteX6" fmla="*/ 2735793 w 2735793"/>
              <a:gd name="connsiteY6" fmla="*/ 1395254 h 2735793"/>
              <a:gd name="connsiteX7" fmla="*/ 2735793 w 2735793"/>
              <a:gd name="connsiteY7" fmla="*/ 1997129 h 2735793"/>
              <a:gd name="connsiteX8" fmla="*/ 2735793 w 2735793"/>
              <a:gd name="connsiteY8" fmla="*/ 2735793 h 2735793"/>
              <a:gd name="connsiteX9" fmla="*/ 1997129 w 2735793"/>
              <a:gd name="connsiteY9" fmla="*/ 2735793 h 2735793"/>
              <a:gd name="connsiteX10" fmla="*/ 1340539 w 2735793"/>
              <a:gd name="connsiteY10" fmla="*/ 2735793 h 2735793"/>
              <a:gd name="connsiteX11" fmla="*/ 629232 w 2735793"/>
              <a:gd name="connsiteY11" fmla="*/ 2735793 h 2735793"/>
              <a:gd name="connsiteX12" fmla="*/ 0 w 2735793"/>
              <a:gd name="connsiteY12" fmla="*/ 2735793 h 2735793"/>
              <a:gd name="connsiteX13" fmla="*/ 0 w 2735793"/>
              <a:gd name="connsiteY13" fmla="*/ 1997129 h 2735793"/>
              <a:gd name="connsiteX14" fmla="*/ 0 w 2735793"/>
              <a:gd name="connsiteY14" fmla="*/ 1313181 h 2735793"/>
              <a:gd name="connsiteX15" fmla="*/ 0 w 2735793"/>
              <a:gd name="connsiteY15" fmla="*/ 683948 h 2735793"/>
              <a:gd name="connsiteX16" fmla="*/ 0 w 2735793"/>
              <a:gd name="connsiteY16" fmla="*/ 0 h 2735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35793" h="2735793" fill="none" extrusionOk="0">
                <a:moveTo>
                  <a:pt x="0" y="0"/>
                </a:moveTo>
                <a:cubicBezTo>
                  <a:pt x="162127" y="32146"/>
                  <a:pt x="416486" y="-18124"/>
                  <a:pt x="738664" y="0"/>
                </a:cubicBezTo>
                <a:cubicBezTo>
                  <a:pt x="1060842" y="18124"/>
                  <a:pt x="1121990" y="17629"/>
                  <a:pt x="1340539" y="0"/>
                </a:cubicBezTo>
                <a:cubicBezTo>
                  <a:pt x="1559088" y="-17629"/>
                  <a:pt x="1672032" y="26588"/>
                  <a:pt x="1997129" y="0"/>
                </a:cubicBezTo>
                <a:cubicBezTo>
                  <a:pt x="2322226" y="-26588"/>
                  <a:pt x="2546260" y="-5510"/>
                  <a:pt x="2735793" y="0"/>
                </a:cubicBezTo>
                <a:cubicBezTo>
                  <a:pt x="2753648" y="333273"/>
                  <a:pt x="2728908" y="472955"/>
                  <a:pt x="2735793" y="711306"/>
                </a:cubicBezTo>
                <a:cubicBezTo>
                  <a:pt x="2742678" y="949657"/>
                  <a:pt x="2759568" y="1074218"/>
                  <a:pt x="2735793" y="1395254"/>
                </a:cubicBezTo>
                <a:cubicBezTo>
                  <a:pt x="2712018" y="1716290"/>
                  <a:pt x="2754423" y="1807847"/>
                  <a:pt x="2735793" y="1997129"/>
                </a:cubicBezTo>
                <a:cubicBezTo>
                  <a:pt x="2717163" y="2186411"/>
                  <a:pt x="2731024" y="2465138"/>
                  <a:pt x="2735793" y="2735793"/>
                </a:cubicBezTo>
                <a:cubicBezTo>
                  <a:pt x="2491717" y="2720519"/>
                  <a:pt x="2253229" y="2744377"/>
                  <a:pt x="1997129" y="2735793"/>
                </a:cubicBezTo>
                <a:cubicBezTo>
                  <a:pt x="1741029" y="2727209"/>
                  <a:pt x="1534166" y="2710618"/>
                  <a:pt x="1340539" y="2735793"/>
                </a:cubicBezTo>
                <a:cubicBezTo>
                  <a:pt x="1146912" y="2760969"/>
                  <a:pt x="916624" y="2752155"/>
                  <a:pt x="629232" y="2735793"/>
                </a:cubicBezTo>
                <a:cubicBezTo>
                  <a:pt x="341840" y="2719431"/>
                  <a:pt x="222036" y="2762595"/>
                  <a:pt x="0" y="2735793"/>
                </a:cubicBezTo>
                <a:cubicBezTo>
                  <a:pt x="36718" y="2481189"/>
                  <a:pt x="14578" y="2286777"/>
                  <a:pt x="0" y="1997129"/>
                </a:cubicBezTo>
                <a:cubicBezTo>
                  <a:pt x="-14578" y="1707481"/>
                  <a:pt x="-13037" y="1498799"/>
                  <a:pt x="0" y="1313181"/>
                </a:cubicBezTo>
                <a:cubicBezTo>
                  <a:pt x="13037" y="1127563"/>
                  <a:pt x="12707" y="981357"/>
                  <a:pt x="0" y="683948"/>
                </a:cubicBezTo>
                <a:cubicBezTo>
                  <a:pt x="-12707" y="386539"/>
                  <a:pt x="32588" y="209365"/>
                  <a:pt x="0" y="0"/>
                </a:cubicBezTo>
                <a:close/>
              </a:path>
              <a:path w="2735793" h="2735793" stroke="0" extrusionOk="0">
                <a:moveTo>
                  <a:pt x="0" y="0"/>
                </a:moveTo>
                <a:cubicBezTo>
                  <a:pt x="154071" y="11203"/>
                  <a:pt x="358840" y="29113"/>
                  <a:pt x="601874" y="0"/>
                </a:cubicBezTo>
                <a:cubicBezTo>
                  <a:pt x="844908" y="-29113"/>
                  <a:pt x="1061597" y="17685"/>
                  <a:pt x="1285823" y="0"/>
                </a:cubicBezTo>
                <a:cubicBezTo>
                  <a:pt x="1510049" y="-17685"/>
                  <a:pt x="1698367" y="25943"/>
                  <a:pt x="1887697" y="0"/>
                </a:cubicBezTo>
                <a:cubicBezTo>
                  <a:pt x="2077027" y="-25943"/>
                  <a:pt x="2351977" y="-10789"/>
                  <a:pt x="2735793" y="0"/>
                </a:cubicBezTo>
                <a:cubicBezTo>
                  <a:pt x="2724532" y="232204"/>
                  <a:pt x="2751897" y="469184"/>
                  <a:pt x="2735793" y="629232"/>
                </a:cubicBezTo>
                <a:cubicBezTo>
                  <a:pt x="2719689" y="789280"/>
                  <a:pt x="2745335" y="1105741"/>
                  <a:pt x="2735793" y="1231107"/>
                </a:cubicBezTo>
                <a:cubicBezTo>
                  <a:pt x="2726251" y="1356474"/>
                  <a:pt x="2764115" y="1760147"/>
                  <a:pt x="2735793" y="1969771"/>
                </a:cubicBezTo>
                <a:cubicBezTo>
                  <a:pt x="2707471" y="2179395"/>
                  <a:pt x="2736545" y="2409633"/>
                  <a:pt x="2735793" y="2735793"/>
                </a:cubicBezTo>
                <a:cubicBezTo>
                  <a:pt x="2453661" y="2707866"/>
                  <a:pt x="2232190" y="2749207"/>
                  <a:pt x="2079203" y="2735793"/>
                </a:cubicBezTo>
                <a:cubicBezTo>
                  <a:pt x="1926216" y="2722380"/>
                  <a:pt x="1622453" y="2757470"/>
                  <a:pt x="1477328" y="2735793"/>
                </a:cubicBezTo>
                <a:cubicBezTo>
                  <a:pt x="1332204" y="2714116"/>
                  <a:pt x="1144023" y="2745952"/>
                  <a:pt x="820738" y="2735793"/>
                </a:cubicBezTo>
                <a:cubicBezTo>
                  <a:pt x="497453" y="2725635"/>
                  <a:pt x="341159" y="2712153"/>
                  <a:pt x="0" y="2735793"/>
                </a:cubicBezTo>
                <a:cubicBezTo>
                  <a:pt x="21988" y="2584289"/>
                  <a:pt x="2571" y="2261689"/>
                  <a:pt x="0" y="1997129"/>
                </a:cubicBezTo>
                <a:cubicBezTo>
                  <a:pt x="-2571" y="1732569"/>
                  <a:pt x="-22067" y="1576306"/>
                  <a:pt x="0" y="1367897"/>
                </a:cubicBezTo>
                <a:cubicBezTo>
                  <a:pt x="22067" y="1159488"/>
                  <a:pt x="793" y="959545"/>
                  <a:pt x="0" y="711306"/>
                </a:cubicBezTo>
                <a:cubicBezTo>
                  <a:pt x="-793" y="463067"/>
                  <a:pt x="-21668" y="305959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7000">
                <a:schemeClr val="accent5">
                  <a:lumMod val="60000"/>
                  <a:lumOff val="40000"/>
                </a:schemeClr>
              </a:gs>
              <a:gs pos="33000">
                <a:schemeClr val="accent1">
                  <a:lumMod val="20000"/>
                  <a:lumOff val="80000"/>
                </a:schemeClr>
              </a:gs>
              <a:gs pos="98230">
                <a:schemeClr val="accent1">
                  <a:lumMod val="20000"/>
                  <a:lumOff val="80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45000">
                <a:schemeClr val="accent1">
                  <a:lumMod val="20000"/>
                  <a:lumOff val="80000"/>
                </a:schemeClr>
              </a:gs>
            </a:gsLst>
            <a:lin ang="54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86466370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White 5%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White 35%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White 5%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White 5%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White 35%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White 5%</a:t>
            </a:r>
          </a:p>
        </p:txBody>
      </p:sp>
    </p:spTree>
    <p:extLst>
      <p:ext uri="{BB962C8B-B14F-4D97-AF65-F5344CB8AC3E}">
        <p14:creationId xmlns:p14="http://schemas.microsoft.com/office/powerpoint/2010/main" val="2366961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34ED1E5-A8AF-466B-9330-92BFE22B6D44}"/>
              </a:ext>
            </a:extLst>
          </p:cNvPr>
          <p:cNvSpPr/>
          <p:nvPr/>
        </p:nvSpPr>
        <p:spPr>
          <a:xfrm>
            <a:off x="6551719" y="4533381"/>
            <a:ext cx="4351087" cy="1950258"/>
          </a:xfrm>
          <a:custGeom>
            <a:avLst/>
            <a:gdLst>
              <a:gd name="connsiteX0" fmla="*/ 0 w 4351087"/>
              <a:gd name="connsiteY0" fmla="*/ 0 h 1950258"/>
              <a:gd name="connsiteX1" fmla="*/ 708606 w 4351087"/>
              <a:gd name="connsiteY1" fmla="*/ 0 h 1950258"/>
              <a:gd name="connsiteX2" fmla="*/ 1373700 w 4351087"/>
              <a:gd name="connsiteY2" fmla="*/ 0 h 1950258"/>
              <a:gd name="connsiteX3" fmla="*/ 2038795 w 4351087"/>
              <a:gd name="connsiteY3" fmla="*/ 0 h 1950258"/>
              <a:gd name="connsiteX4" fmla="*/ 2747401 w 4351087"/>
              <a:gd name="connsiteY4" fmla="*/ 0 h 1950258"/>
              <a:gd name="connsiteX5" fmla="*/ 3368985 w 4351087"/>
              <a:gd name="connsiteY5" fmla="*/ 0 h 1950258"/>
              <a:gd name="connsiteX6" fmla="*/ 4351087 w 4351087"/>
              <a:gd name="connsiteY6" fmla="*/ 0 h 1950258"/>
              <a:gd name="connsiteX7" fmla="*/ 4351087 w 4351087"/>
              <a:gd name="connsiteY7" fmla="*/ 650086 h 1950258"/>
              <a:gd name="connsiteX8" fmla="*/ 4351087 w 4351087"/>
              <a:gd name="connsiteY8" fmla="*/ 1300172 h 1950258"/>
              <a:gd name="connsiteX9" fmla="*/ 4351087 w 4351087"/>
              <a:gd name="connsiteY9" fmla="*/ 1950258 h 1950258"/>
              <a:gd name="connsiteX10" fmla="*/ 3642481 w 4351087"/>
              <a:gd name="connsiteY10" fmla="*/ 1950258 h 1950258"/>
              <a:gd name="connsiteX11" fmla="*/ 3107919 w 4351087"/>
              <a:gd name="connsiteY11" fmla="*/ 1950258 h 1950258"/>
              <a:gd name="connsiteX12" fmla="*/ 2486335 w 4351087"/>
              <a:gd name="connsiteY12" fmla="*/ 1950258 h 1950258"/>
              <a:gd name="connsiteX13" fmla="*/ 1777730 w 4351087"/>
              <a:gd name="connsiteY13" fmla="*/ 1950258 h 1950258"/>
              <a:gd name="connsiteX14" fmla="*/ 1243168 w 4351087"/>
              <a:gd name="connsiteY14" fmla="*/ 1950258 h 1950258"/>
              <a:gd name="connsiteX15" fmla="*/ 752116 w 4351087"/>
              <a:gd name="connsiteY15" fmla="*/ 1950258 h 1950258"/>
              <a:gd name="connsiteX16" fmla="*/ 0 w 4351087"/>
              <a:gd name="connsiteY16" fmla="*/ 1950258 h 1950258"/>
              <a:gd name="connsiteX17" fmla="*/ 0 w 4351087"/>
              <a:gd name="connsiteY17" fmla="*/ 1339177 h 1950258"/>
              <a:gd name="connsiteX18" fmla="*/ 0 w 4351087"/>
              <a:gd name="connsiteY18" fmla="*/ 747599 h 1950258"/>
              <a:gd name="connsiteX19" fmla="*/ 0 w 4351087"/>
              <a:gd name="connsiteY19" fmla="*/ 0 h 1950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51087" h="1950258" fill="none" extrusionOk="0">
                <a:moveTo>
                  <a:pt x="0" y="0"/>
                </a:moveTo>
                <a:cubicBezTo>
                  <a:pt x="247981" y="-23137"/>
                  <a:pt x="478913" y="-5958"/>
                  <a:pt x="708606" y="0"/>
                </a:cubicBezTo>
                <a:cubicBezTo>
                  <a:pt x="938299" y="5958"/>
                  <a:pt x="1062311" y="-18263"/>
                  <a:pt x="1373700" y="0"/>
                </a:cubicBezTo>
                <a:cubicBezTo>
                  <a:pt x="1685089" y="18263"/>
                  <a:pt x="1837797" y="-8749"/>
                  <a:pt x="2038795" y="0"/>
                </a:cubicBezTo>
                <a:cubicBezTo>
                  <a:pt x="2239793" y="8749"/>
                  <a:pt x="2494516" y="423"/>
                  <a:pt x="2747401" y="0"/>
                </a:cubicBezTo>
                <a:cubicBezTo>
                  <a:pt x="3000286" y="-423"/>
                  <a:pt x="3127620" y="-23931"/>
                  <a:pt x="3368985" y="0"/>
                </a:cubicBezTo>
                <a:cubicBezTo>
                  <a:pt x="3610350" y="23931"/>
                  <a:pt x="4095284" y="28790"/>
                  <a:pt x="4351087" y="0"/>
                </a:cubicBezTo>
                <a:cubicBezTo>
                  <a:pt x="4367040" y="239276"/>
                  <a:pt x="4332529" y="500709"/>
                  <a:pt x="4351087" y="650086"/>
                </a:cubicBezTo>
                <a:cubicBezTo>
                  <a:pt x="4369645" y="799463"/>
                  <a:pt x="4322201" y="1142650"/>
                  <a:pt x="4351087" y="1300172"/>
                </a:cubicBezTo>
                <a:cubicBezTo>
                  <a:pt x="4379973" y="1457694"/>
                  <a:pt x="4368314" y="1788567"/>
                  <a:pt x="4351087" y="1950258"/>
                </a:cubicBezTo>
                <a:cubicBezTo>
                  <a:pt x="4161424" y="1916275"/>
                  <a:pt x="3942029" y="1921902"/>
                  <a:pt x="3642481" y="1950258"/>
                </a:cubicBezTo>
                <a:cubicBezTo>
                  <a:pt x="3342933" y="1978614"/>
                  <a:pt x="3227146" y="1951093"/>
                  <a:pt x="3107919" y="1950258"/>
                </a:cubicBezTo>
                <a:cubicBezTo>
                  <a:pt x="2988692" y="1949423"/>
                  <a:pt x="2626248" y="1950188"/>
                  <a:pt x="2486335" y="1950258"/>
                </a:cubicBezTo>
                <a:cubicBezTo>
                  <a:pt x="2346422" y="1950328"/>
                  <a:pt x="1984586" y="1973180"/>
                  <a:pt x="1777730" y="1950258"/>
                </a:cubicBezTo>
                <a:cubicBezTo>
                  <a:pt x="1570874" y="1927336"/>
                  <a:pt x="1482203" y="1924185"/>
                  <a:pt x="1243168" y="1950258"/>
                </a:cubicBezTo>
                <a:cubicBezTo>
                  <a:pt x="1004133" y="1976331"/>
                  <a:pt x="851412" y="1936630"/>
                  <a:pt x="752116" y="1950258"/>
                </a:cubicBezTo>
                <a:cubicBezTo>
                  <a:pt x="652820" y="1963886"/>
                  <a:pt x="376037" y="1958557"/>
                  <a:pt x="0" y="1950258"/>
                </a:cubicBezTo>
                <a:cubicBezTo>
                  <a:pt x="27597" y="1826584"/>
                  <a:pt x="-2163" y="1528042"/>
                  <a:pt x="0" y="1339177"/>
                </a:cubicBezTo>
                <a:cubicBezTo>
                  <a:pt x="2163" y="1150312"/>
                  <a:pt x="-21864" y="968578"/>
                  <a:pt x="0" y="747599"/>
                </a:cubicBezTo>
                <a:cubicBezTo>
                  <a:pt x="21864" y="526620"/>
                  <a:pt x="18548" y="221484"/>
                  <a:pt x="0" y="0"/>
                </a:cubicBezTo>
                <a:close/>
              </a:path>
              <a:path w="4351087" h="1950258" stroke="0" extrusionOk="0">
                <a:moveTo>
                  <a:pt x="0" y="0"/>
                </a:moveTo>
                <a:cubicBezTo>
                  <a:pt x="174344" y="-7401"/>
                  <a:pt x="433729" y="-26581"/>
                  <a:pt x="665095" y="0"/>
                </a:cubicBezTo>
                <a:cubicBezTo>
                  <a:pt x="896461" y="26581"/>
                  <a:pt x="1042882" y="-17858"/>
                  <a:pt x="1243168" y="0"/>
                </a:cubicBezTo>
                <a:cubicBezTo>
                  <a:pt x="1443454" y="17858"/>
                  <a:pt x="1588323" y="18896"/>
                  <a:pt x="1734219" y="0"/>
                </a:cubicBezTo>
                <a:cubicBezTo>
                  <a:pt x="1880115" y="-18896"/>
                  <a:pt x="2094219" y="-19848"/>
                  <a:pt x="2442825" y="0"/>
                </a:cubicBezTo>
                <a:cubicBezTo>
                  <a:pt x="2791431" y="19848"/>
                  <a:pt x="2691453" y="11378"/>
                  <a:pt x="2933876" y="0"/>
                </a:cubicBezTo>
                <a:cubicBezTo>
                  <a:pt x="3176299" y="-11378"/>
                  <a:pt x="3433553" y="20313"/>
                  <a:pt x="3598971" y="0"/>
                </a:cubicBezTo>
                <a:cubicBezTo>
                  <a:pt x="3764389" y="-20313"/>
                  <a:pt x="4100996" y="16872"/>
                  <a:pt x="4351087" y="0"/>
                </a:cubicBezTo>
                <a:cubicBezTo>
                  <a:pt x="4353115" y="258189"/>
                  <a:pt x="4329387" y="387611"/>
                  <a:pt x="4351087" y="650086"/>
                </a:cubicBezTo>
                <a:cubicBezTo>
                  <a:pt x="4372787" y="912561"/>
                  <a:pt x="4341317" y="1099717"/>
                  <a:pt x="4351087" y="1280669"/>
                </a:cubicBezTo>
                <a:cubicBezTo>
                  <a:pt x="4360857" y="1461621"/>
                  <a:pt x="4359516" y="1638305"/>
                  <a:pt x="4351087" y="1950258"/>
                </a:cubicBezTo>
                <a:cubicBezTo>
                  <a:pt x="4052616" y="1921395"/>
                  <a:pt x="4002486" y="1943436"/>
                  <a:pt x="3685992" y="1950258"/>
                </a:cubicBezTo>
                <a:cubicBezTo>
                  <a:pt x="3369499" y="1957080"/>
                  <a:pt x="3198729" y="1983131"/>
                  <a:pt x="2977387" y="1950258"/>
                </a:cubicBezTo>
                <a:cubicBezTo>
                  <a:pt x="2756045" y="1917385"/>
                  <a:pt x="2585814" y="1976417"/>
                  <a:pt x="2355803" y="1950258"/>
                </a:cubicBezTo>
                <a:cubicBezTo>
                  <a:pt x="2125792" y="1924099"/>
                  <a:pt x="1862964" y="1940568"/>
                  <a:pt x="1690708" y="1950258"/>
                </a:cubicBezTo>
                <a:cubicBezTo>
                  <a:pt x="1518452" y="1959948"/>
                  <a:pt x="1344090" y="1969617"/>
                  <a:pt x="1069124" y="1950258"/>
                </a:cubicBezTo>
                <a:cubicBezTo>
                  <a:pt x="794158" y="1930899"/>
                  <a:pt x="230262" y="1987432"/>
                  <a:pt x="0" y="1950258"/>
                </a:cubicBezTo>
                <a:cubicBezTo>
                  <a:pt x="-21148" y="1624488"/>
                  <a:pt x="-29375" y="1441804"/>
                  <a:pt x="0" y="1280669"/>
                </a:cubicBezTo>
                <a:cubicBezTo>
                  <a:pt x="29375" y="1119534"/>
                  <a:pt x="-9692" y="768944"/>
                  <a:pt x="0" y="591578"/>
                </a:cubicBezTo>
                <a:cubicBezTo>
                  <a:pt x="9692" y="414212"/>
                  <a:pt x="22107" y="118750"/>
                  <a:pt x="0" y="0"/>
                </a:cubicBezTo>
                <a:close/>
              </a:path>
            </a:pathLst>
          </a:custGeom>
          <a:gradFill flip="none" rotWithShape="1">
            <a:gsLst>
              <a:gs pos="59000">
                <a:srgbClr val="00B050">
                  <a:alpha val="62000"/>
                </a:srgbClr>
              </a:gs>
              <a:gs pos="0">
                <a:srgbClr val="FFFF00"/>
              </a:gs>
              <a:gs pos="100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17007640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Finding the Middle Ground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408630F-8ED0-467C-9B3F-3F94BBA320D6}"/>
              </a:ext>
            </a:extLst>
          </p:cNvPr>
          <p:cNvSpPr/>
          <p:nvPr/>
        </p:nvSpPr>
        <p:spPr>
          <a:xfrm>
            <a:off x="1615736" y="4533381"/>
            <a:ext cx="4351088" cy="1950258"/>
          </a:xfrm>
          <a:custGeom>
            <a:avLst/>
            <a:gdLst>
              <a:gd name="connsiteX0" fmla="*/ 0 w 4351088"/>
              <a:gd name="connsiteY0" fmla="*/ 0 h 1950258"/>
              <a:gd name="connsiteX1" fmla="*/ 534562 w 4351088"/>
              <a:gd name="connsiteY1" fmla="*/ 0 h 1950258"/>
              <a:gd name="connsiteX2" fmla="*/ 1069124 w 4351088"/>
              <a:gd name="connsiteY2" fmla="*/ 0 h 1950258"/>
              <a:gd name="connsiteX3" fmla="*/ 1734219 w 4351088"/>
              <a:gd name="connsiteY3" fmla="*/ 0 h 1950258"/>
              <a:gd name="connsiteX4" fmla="*/ 2355803 w 4351088"/>
              <a:gd name="connsiteY4" fmla="*/ 0 h 1950258"/>
              <a:gd name="connsiteX5" fmla="*/ 2977387 w 4351088"/>
              <a:gd name="connsiteY5" fmla="*/ 0 h 1950258"/>
              <a:gd name="connsiteX6" fmla="*/ 3468439 w 4351088"/>
              <a:gd name="connsiteY6" fmla="*/ 0 h 1950258"/>
              <a:gd name="connsiteX7" fmla="*/ 4351088 w 4351088"/>
              <a:gd name="connsiteY7" fmla="*/ 0 h 1950258"/>
              <a:gd name="connsiteX8" fmla="*/ 4351088 w 4351088"/>
              <a:gd name="connsiteY8" fmla="*/ 669589 h 1950258"/>
              <a:gd name="connsiteX9" fmla="*/ 4351088 w 4351088"/>
              <a:gd name="connsiteY9" fmla="*/ 1358680 h 1950258"/>
              <a:gd name="connsiteX10" fmla="*/ 4351088 w 4351088"/>
              <a:gd name="connsiteY10" fmla="*/ 1950258 h 1950258"/>
              <a:gd name="connsiteX11" fmla="*/ 3816526 w 4351088"/>
              <a:gd name="connsiteY11" fmla="*/ 1950258 h 1950258"/>
              <a:gd name="connsiteX12" fmla="*/ 3107920 w 4351088"/>
              <a:gd name="connsiteY12" fmla="*/ 1950258 h 1950258"/>
              <a:gd name="connsiteX13" fmla="*/ 2442825 w 4351088"/>
              <a:gd name="connsiteY13" fmla="*/ 1950258 h 1950258"/>
              <a:gd name="connsiteX14" fmla="*/ 1864752 w 4351088"/>
              <a:gd name="connsiteY14" fmla="*/ 1950258 h 1950258"/>
              <a:gd name="connsiteX15" fmla="*/ 1373701 w 4351088"/>
              <a:gd name="connsiteY15" fmla="*/ 1950258 h 1950258"/>
              <a:gd name="connsiteX16" fmla="*/ 795628 w 4351088"/>
              <a:gd name="connsiteY16" fmla="*/ 1950258 h 1950258"/>
              <a:gd name="connsiteX17" fmla="*/ 0 w 4351088"/>
              <a:gd name="connsiteY17" fmla="*/ 1950258 h 1950258"/>
              <a:gd name="connsiteX18" fmla="*/ 0 w 4351088"/>
              <a:gd name="connsiteY18" fmla="*/ 1358680 h 1950258"/>
              <a:gd name="connsiteX19" fmla="*/ 0 w 4351088"/>
              <a:gd name="connsiteY19" fmla="*/ 708594 h 1950258"/>
              <a:gd name="connsiteX20" fmla="*/ 0 w 4351088"/>
              <a:gd name="connsiteY20" fmla="*/ 0 h 1950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351088" h="1950258" fill="none" extrusionOk="0">
                <a:moveTo>
                  <a:pt x="0" y="0"/>
                </a:moveTo>
                <a:cubicBezTo>
                  <a:pt x="244581" y="-14624"/>
                  <a:pt x="294832" y="8602"/>
                  <a:pt x="534562" y="0"/>
                </a:cubicBezTo>
                <a:cubicBezTo>
                  <a:pt x="774292" y="-8602"/>
                  <a:pt x="936172" y="-15923"/>
                  <a:pt x="1069124" y="0"/>
                </a:cubicBezTo>
                <a:cubicBezTo>
                  <a:pt x="1202076" y="15923"/>
                  <a:pt x="1492984" y="33156"/>
                  <a:pt x="1734219" y="0"/>
                </a:cubicBezTo>
                <a:cubicBezTo>
                  <a:pt x="1975455" y="-33156"/>
                  <a:pt x="2196256" y="26597"/>
                  <a:pt x="2355803" y="0"/>
                </a:cubicBezTo>
                <a:cubicBezTo>
                  <a:pt x="2515350" y="-26597"/>
                  <a:pt x="2742814" y="2423"/>
                  <a:pt x="2977387" y="0"/>
                </a:cubicBezTo>
                <a:cubicBezTo>
                  <a:pt x="3211960" y="-2423"/>
                  <a:pt x="3365683" y="-7607"/>
                  <a:pt x="3468439" y="0"/>
                </a:cubicBezTo>
                <a:cubicBezTo>
                  <a:pt x="3571195" y="7607"/>
                  <a:pt x="4009670" y="32666"/>
                  <a:pt x="4351088" y="0"/>
                </a:cubicBezTo>
                <a:cubicBezTo>
                  <a:pt x="4361207" y="190542"/>
                  <a:pt x="4348816" y="452125"/>
                  <a:pt x="4351088" y="669589"/>
                </a:cubicBezTo>
                <a:cubicBezTo>
                  <a:pt x="4353360" y="887053"/>
                  <a:pt x="4379028" y="1185486"/>
                  <a:pt x="4351088" y="1358680"/>
                </a:cubicBezTo>
                <a:cubicBezTo>
                  <a:pt x="4323148" y="1531874"/>
                  <a:pt x="4375694" y="1825085"/>
                  <a:pt x="4351088" y="1950258"/>
                </a:cubicBezTo>
                <a:cubicBezTo>
                  <a:pt x="4091742" y="1942689"/>
                  <a:pt x="4044182" y="1971567"/>
                  <a:pt x="3816526" y="1950258"/>
                </a:cubicBezTo>
                <a:cubicBezTo>
                  <a:pt x="3588870" y="1928949"/>
                  <a:pt x="3360391" y="1927276"/>
                  <a:pt x="3107920" y="1950258"/>
                </a:cubicBezTo>
                <a:cubicBezTo>
                  <a:pt x="2855449" y="1973240"/>
                  <a:pt x="2593810" y="1943895"/>
                  <a:pt x="2442825" y="1950258"/>
                </a:cubicBezTo>
                <a:cubicBezTo>
                  <a:pt x="2291840" y="1956621"/>
                  <a:pt x="1986350" y="1973275"/>
                  <a:pt x="1864752" y="1950258"/>
                </a:cubicBezTo>
                <a:cubicBezTo>
                  <a:pt x="1743154" y="1927241"/>
                  <a:pt x="1567881" y="1937411"/>
                  <a:pt x="1373701" y="1950258"/>
                </a:cubicBezTo>
                <a:cubicBezTo>
                  <a:pt x="1179521" y="1963105"/>
                  <a:pt x="1037769" y="1971400"/>
                  <a:pt x="795628" y="1950258"/>
                </a:cubicBezTo>
                <a:cubicBezTo>
                  <a:pt x="553487" y="1929116"/>
                  <a:pt x="270737" y="1928016"/>
                  <a:pt x="0" y="1950258"/>
                </a:cubicBezTo>
                <a:cubicBezTo>
                  <a:pt x="-28829" y="1808604"/>
                  <a:pt x="27926" y="1598794"/>
                  <a:pt x="0" y="1358680"/>
                </a:cubicBezTo>
                <a:cubicBezTo>
                  <a:pt x="-27926" y="1118566"/>
                  <a:pt x="20472" y="1032158"/>
                  <a:pt x="0" y="708594"/>
                </a:cubicBezTo>
                <a:cubicBezTo>
                  <a:pt x="-20472" y="385030"/>
                  <a:pt x="-31264" y="159343"/>
                  <a:pt x="0" y="0"/>
                </a:cubicBezTo>
                <a:close/>
              </a:path>
              <a:path w="4351088" h="1950258" stroke="0" extrusionOk="0">
                <a:moveTo>
                  <a:pt x="0" y="0"/>
                </a:moveTo>
                <a:cubicBezTo>
                  <a:pt x="124740" y="11623"/>
                  <a:pt x="407312" y="18717"/>
                  <a:pt x="621584" y="0"/>
                </a:cubicBezTo>
                <a:cubicBezTo>
                  <a:pt x="835856" y="-18717"/>
                  <a:pt x="1141312" y="17476"/>
                  <a:pt x="1330190" y="0"/>
                </a:cubicBezTo>
                <a:cubicBezTo>
                  <a:pt x="1519068" y="-17476"/>
                  <a:pt x="1799259" y="-13223"/>
                  <a:pt x="1951774" y="0"/>
                </a:cubicBezTo>
                <a:cubicBezTo>
                  <a:pt x="2104289" y="13223"/>
                  <a:pt x="2403583" y="-25933"/>
                  <a:pt x="2616869" y="0"/>
                </a:cubicBezTo>
                <a:cubicBezTo>
                  <a:pt x="2830155" y="25933"/>
                  <a:pt x="3053161" y="-865"/>
                  <a:pt x="3325474" y="0"/>
                </a:cubicBezTo>
                <a:cubicBezTo>
                  <a:pt x="3597787" y="865"/>
                  <a:pt x="4128223" y="7445"/>
                  <a:pt x="4351088" y="0"/>
                </a:cubicBezTo>
                <a:cubicBezTo>
                  <a:pt x="4368041" y="229030"/>
                  <a:pt x="4369675" y="492310"/>
                  <a:pt x="4351088" y="669589"/>
                </a:cubicBezTo>
                <a:cubicBezTo>
                  <a:pt x="4332501" y="846868"/>
                  <a:pt x="4377223" y="1073592"/>
                  <a:pt x="4351088" y="1339177"/>
                </a:cubicBezTo>
                <a:cubicBezTo>
                  <a:pt x="4324953" y="1604762"/>
                  <a:pt x="4375602" y="1664940"/>
                  <a:pt x="4351088" y="1950258"/>
                </a:cubicBezTo>
                <a:cubicBezTo>
                  <a:pt x="4078249" y="1920206"/>
                  <a:pt x="3819812" y="1974661"/>
                  <a:pt x="3642482" y="1950258"/>
                </a:cubicBezTo>
                <a:cubicBezTo>
                  <a:pt x="3465152" y="1925855"/>
                  <a:pt x="3270189" y="1958741"/>
                  <a:pt x="3107920" y="1950258"/>
                </a:cubicBezTo>
                <a:cubicBezTo>
                  <a:pt x="2945651" y="1941775"/>
                  <a:pt x="2837985" y="1956529"/>
                  <a:pt x="2616869" y="1950258"/>
                </a:cubicBezTo>
                <a:cubicBezTo>
                  <a:pt x="2395753" y="1943987"/>
                  <a:pt x="2269917" y="1931725"/>
                  <a:pt x="2082306" y="1950258"/>
                </a:cubicBezTo>
                <a:cubicBezTo>
                  <a:pt x="1894695" y="1968791"/>
                  <a:pt x="1743874" y="1930941"/>
                  <a:pt x="1547744" y="1950258"/>
                </a:cubicBezTo>
                <a:cubicBezTo>
                  <a:pt x="1351614" y="1969575"/>
                  <a:pt x="1120970" y="1933302"/>
                  <a:pt x="926160" y="1950258"/>
                </a:cubicBezTo>
                <a:cubicBezTo>
                  <a:pt x="731350" y="1967214"/>
                  <a:pt x="198902" y="1978667"/>
                  <a:pt x="0" y="1950258"/>
                </a:cubicBezTo>
                <a:cubicBezTo>
                  <a:pt x="-27414" y="1791443"/>
                  <a:pt x="-13227" y="1646502"/>
                  <a:pt x="0" y="1358680"/>
                </a:cubicBezTo>
                <a:cubicBezTo>
                  <a:pt x="13227" y="1070858"/>
                  <a:pt x="9379" y="900698"/>
                  <a:pt x="0" y="669589"/>
                </a:cubicBezTo>
                <a:cubicBezTo>
                  <a:pt x="-9379" y="438480"/>
                  <a:pt x="-9567" y="169657"/>
                  <a:pt x="0" y="0"/>
                </a:cubicBezTo>
                <a:close/>
              </a:path>
            </a:pathLst>
          </a:custGeom>
          <a:gradFill flip="none" rotWithShape="1">
            <a:gsLst>
              <a:gs pos="19000">
                <a:srgbClr val="0070C0"/>
              </a:gs>
              <a:gs pos="39000">
                <a:srgbClr val="FF0000"/>
              </a:gs>
            </a:gsLst>
            <a:lin ang="135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39432482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Flip Flop the Gradient Stops!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D0D8D58-E09A-4809-A5F2-3C774082F910}"/>
              </a:ext>
            </a:extLst>
          </p:cNvPr>
          <p:cNvSpPr/>
          <p:nvPr/>
        </p:nvSpPr>
        <p:spPr>
          <a:xfrm>
            <a:off x="1615736" y="2287862"/>
            <a:ext cx="4351088" cy="1950258"/>
          </a:xfrm>
          <a:custGeom>
            <a:avLst/>
            <a:gdLst>
              <a:gd name="connsiteX0" fmla="*/ 0 w 4351088"/>
              <a:gd name="connsiteY0" fmla="*/ 0 h 1950258"/>
              <a:gd name="connsiteX1" fmla="*/ 665095 w 4351088"/>
              <a:gd name="connsiteY1" fmla="*/ 0 h 1950258"/>
              <a:gd name="connsiteX2" fmla="*/ 1199657 w 4351088"/>
              <a:gd name="connsiteY2" fmla="*/ 0 h 1950258"/>
              <a:gd name="connsiteX3" fmla="*/ 1821241 w 4351088"/>
              <a:gd name="connsiteY3" fmla="*/ 0 h 1950258"/>
              <a:gd name="connsiteX4" fmla="*/ 2355803 w 4351088"/>
              <a:gd name="connsiteY4" fmla="*/ 0 h 1950258"/>
              <a:gd name="connsiteX5" fmla="*/ 3064409 w 4351088"/>
              <a:gd name="connsiteY5" fmla="*/ 0 h 1950258"/>
              <a:gd name="connsiteX6" fmla="*/ 3642482 w 4351088"/>
              <a:gd name="connsiteY6" fmla="*/ 0 h 1950258"/>
              <a:gd name="connsiteX7" fmla="*/ 4351088 w 4351088"/>
              <a:gd name="connsiteY7" fmla="*/ 0 h 1950258"/>
              <a:gd name="connsiteX8" fmla="*/ 4351088 w 4351088"/>
              <a:gd name="connsiteY8" fmla="*/ 591578 h 1950258"/>
              <a:gd name="connsiteX9" fmla="*/ 4351088 w 4351088"/>
              <a:gd name="connsiteY9" fmla="*/ 1241664 h 1950258"/>
              <a:gd name="connsiteX10" fmla="*/ 4351088 w 4351088"/>
              <a:gd name="connsiteY10" fmla="*/ 1950258 h 1950258"/>
              <a:gd name="connsiteX11" fmla="*/ 3642482 w 4351088"/>
              <a:gd name="connsiteY11" fmla="*/ 1950258 h 1950258"/>
              <a:gd name="connsiteX12" fmla="*/ 3151431 w 4351088"/>
              <a:gd name="connsiteY12" fmla="*/ 1950258 h 1950258"/>
              <a:gd name="connsiteX13" fmla="*/ 2616869 w 4351088"/>
              <a:gd name="connsiteY13" fmla="*/ 1950258 h 1950258"/>
              <a:gd name="connsiteX14" fmla="*/ 2082306 w 4351088"/>
              <a:gd name="connsiteY14" fmla="*/ 1950258 h 1950258"/>
              <a:gd name="connsiteX15" fmla="*/ 1547744 w 4351088"/>
              <a:gd name="connsiteY15" fmla="*/ 1950258 h 1950258"/>
              <a:gd name="connsiteX16" fmla="*/ 1056693 w 4351088"/>
              <a:gd name="connsiteY16" fmla="*/ 1950258 h 1950258"/>
              <a:gd name="connsiteX17" fmla="*/ 565641 w 4351088"/>
              <a:gd name="connsiteY17" fmla="*/ 1950258 h 1950258"/>
              <a:gd name="connsiteX18" fmla="*/ 0 w 4351088"/>
              <a:gd name="connsiteY18" fmla="*/ 1950258 h 1950258"/>
              <a:gd name="connsiteX19" fmla="*/ 0 w 4351088"/>
              <a:gd name="connsiteY19" fmla="*/ 1280669 h 1950258"/>
              <a:gd name="connsiteX20" fmla="*/ 0 w 4351088"/>
              <a:gd name="connsiteY20" fmla="*/ 591578 h 1950258"/>
              <a:gd name="connsiteX21" fmla="*/ 0 w 4351088"/>
              <a:gd name="connsiteY21" fmla="*/ 0 h 1950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51088" h="1950258" fill="none" extrusionOk="0">
                <a:moveTo>
                  <a:pt x="0" y="0"/>
                </a:moveTo>
                <a:cubicBezTo>
                  <a:pt x="193998" y="-15793"/>
                  <a:pt x="391033" y="29112"/>
                  <a:pt x="665095" y="0"/>
                </a:cubicBezTo>
                <a:cubicBezTo>
                  <a:pt x="939157" y="-29112"/>
                  <a:pt x="1037876" y="-5312"/>
                  <a:pt x="1199657" y="0"/>
                </a:cubicBezTo>
                <a:cubicBezTo>
                  <a:pt x="1361438" y="5312"/>
                  <a:pt x="1544140" y="-13389"/>
                  <a:pt x="1821241" y="0"/>
                </a:cubicBezTo>
                <a:cubicBezTo>
                  <a:pt x="2098342" y="13389"/>
                  <a:pt x="2111795" y="-8202"/>
                  <a:pt x="2355803" y="0"/>
                </a:cubicBezTo>
                <a:cubicBezTo>
                  <a:pt x="2599811" y="8202"/>
                  <a:pt x="2789372" y="-16030"/>
                  <a:pt x="3064409" y="0"/>
                </a:cubicBezTo>
                <a:cubicBezTo>
                  <a:pt x="3339446" y="16030"/>
                  <a:pt x="3438361" y="20384"/>
                  <a:pt x="3642482" y="0"/>
                </a:cubicBezTo>
                <a:cubicBezTo>
                  <a:pt x="3846603" y="-20384"/>
                  <a:pt x="4067612" y="-18461"/>
                  <a:pt x="4351088" y="0"/>
                </a:cubicBezTo>
                <a:cubicBezTo>
                  <a:pt x="4371342" y="191311"/>
                  <a:pt x="4327909" y="408523"/>
                  <a:pt x="4351088" y="591578"/>
                </a:cubicBezTo>
                <a:cubicBezTo>
                  <a:pt x="4374267" y="774633"/>
                  <a:pt x="4340177" y="979635"/>
                  <a:pt x="4351088" y="1241664"/>
                </a:cubicBezTo>
                <a:cubicBezTo>
                  <a:pt x="4361999" y="1503693"/>
                  <a:pt x="4321859" y="1799628"/>
                  <a:pt x="4351088" y="1950258"/>
                </a:cubicBezTo>
                <a:cubicBezTo>
                  <a:pt x="4110407" y="1965574"/>
                  <a:pt x="3984524" y="1980502"/>
                  <a:pt x="3642482" y="1950258"/>
                </a:cubicBezTo>
                <a:cubicBezTo>
                  <a:pt x="3300440" y="1920014"/>
                  <a:pt x="3268439" y="1936752"/>
                  <a:pt x="3151431" y="1950258"/>
                </a:cubicBezTo>
                <a:cubicBezTo>
                  <a:pt x="3034423" y="1963764"/>
                  <a:pt x="2726652" y="1960552"/>
                  <a:pt x="2616869" y="1950258"/>
                </a:cubicBezTo>
                <a:cubicBezTo>
                  <a:pt x="2507086" y="1939964"/>
                  <a:pt x="2304847" y="1963521"/>
                  <a:pt x="2082306" y="1950258"/>
                </a:cubicBezTo>
                <a:cubicBezTo>
                  <a:pt x="1859765" y="1936995"/>
                  <a:pt x="1802667" y="1925220"/>
                  <a:pt x="1547744" y="1950258"/>
                </a:cubicBezTo>
                <a:cubicBezTo>
                  <a:pt x="1292821" y="1975296"/>
                  <a:pt x="1195814" y="1929469"/>
                  <a:pt x="1056693" y="1950258"/>
                </a:cubicBezTo>
                <a:cubicBezTo>
                  <a:pt x="917572" y="1971047"/>
                  <a:pt x="763635" y="1941007"/>
                  <a:pt x="565641" y="1950258"/>
                </a:cubicBezTo>
                <a:cubicBezTo>
                  <a:pt x="367647" y="1959509"/>
                  <a:pt x="160117" y="1960713"/>
                  <a:pt x="0" y="1950258"/>
                </a:cubicBezTo>
                <a:cubicBezTo>
                  <a:pt x="22638" y="1671141"/>
                  <a:pt x="7000" y="1432143"/>
                  <a:pt x="0" y="1280669"/>
                </a:cubicBezTo>
                <a:cubicBezTo>
                  <a:pt x="-7000" y="1129195"/>
                  <a:pt x="-22962" y="930728"/>
                  <a:pt x="0" y="591578"/>
                </a:cubicBezTo>
                <a:cubicBezTo>
                  <a:pt x="22962" y="252428"/>
                  <a:pt x="3179" y="285840"/>
                  <a:pt x="0" y="0"/>
                </a:cubicBezTo>
                <a:close/>
              </a:path>
              <a:path w="4351088" h="1950258" stroke="0" extrusionOk="0">
                <a:moveTo>
                  <a:pt x="0" y="0"/>
                </a:moveTo>
                <a:cubicBezTo>
                  <a:pt x="286599" y="10270"/>
                  <a:pt x="450020" y="-8175"/>
                  <a:pt x="578073" y="0"/>
                </a:cubicBezTo>
                <a:cubicBezTo>
                  <a:pt x="706126" y="8175"/>
                  <a:pt x="877678" y="-3955"/>
                  <a:pt x="1156146" y="0"/>
                </a:cubicBezTo>
                <a:cubicBezTo>
                  <a:pt x="1434614" y="3955"/>
                  <a:pt x="1534975" y="23149"/>
                  <a:pt x="1647198" y="0"/>
                </a:cubicBezTo>
                <a:cubicBezTo>
                  <a:pt x="1759421" y="-23149"/>
                  <a:pt x="2088069" y="27217"/>
                  <a:pt x="2268782" y="0"/>
                </a:cubicBezTo>
                <a:cubicBezTo>
                  <a:pt x="2449495" y="-27217"/>
                  <a:pt x="2733181" y="-6119"/>
                  <a:pt x="2977387" y="0"/>
                </a:cubicBezTo>
                <a:cubicBezTo>
                  <a:pt x="3221593" y="6119"/>
                  <a:pt x="3410778" y="1575"/>
                  <a:pt x="3685993" y="0"/>
                </a:cubicBezTo>
                <a:cubicBezTo>
                  <a:pt x="3961208" y="-1575"/>
                  <a:pt x="4090354" y="-26465"/>
                  <a:pt x="4351088" y="0"/>
                </a:cubicBezTo>
                <a:cubicBezTo>
                  <a:pt x="4350671" y="215417"/>
                  <a:pt x="4334800" y="382323"/>
                  <a:pt x="4351088" y="650086"/>
                </a:cubicBezTo>
                <a:cubicBezTo>
                  <a:pt x="4367376" y="917849"/>
                  <a:pt x="4349285" y="972609"/>
                  <a:pt x="4351088" y="1241664"/>
                </a:cubicBezTo>
                <a:cubicBezTo>
                  <a:pt x="4352891" y="1510719"/>
                  <a:pt x="4359824" y="1745528"/>
                  <a:pt x="4351088" y="1950258"/>
                </a:cubicBezTo>
                <a:cubicBezTo>
                  <a:pt x="4201460" y="1967622"/>
                  <a:pt x="3928600" y="1936864"/>
                  <a:pt x="3642482" y="1950258"/>
                </a:cubicBezTo>
                <a:cubicBezTo>
                  <a:pt x="3356364" y="1963652"/>
                  <a:pt x="3278872" y="1970106"/>
                  <a:pt x="2933876" y="1950258"/>
                </a:cubicBezTo>
                <a:cubicBezTo>
                  <a:pt x="2588880" y="1930410"/>
                  <a:pt x="2664909" y="1962786"/>
                  <a:pt x="2442825" y="1950258"/>
                </a:cubicBezTo>
                <a:cubicBezTo>
                  <a:pt x="2220741" y="1937730"/>
                  <a:pt x="2102091" y="1928783"/>
                  <a:pt x="1908263" y="1950258"/>
                </a:cubicBezTo>
                <a:cubicBezTo>
                  <a:pt x="1714435" y="1971733"/>
                  <a:pt x="1450149" y="1942280"/>
                  <a:pt x="1286679" y="1950258"/>
                </a:cubicBezTo>
                <a:cubicBezTo>
                  <a:pt x="1123209" y="1958236"/>
                  <a:pt x="912342" y="1973087"/>
                  <a:pt x="665095" y="1950258"/>
                </a:cubicBezTo>
                <a:cubicBezTo>
                  <a:pt x="417848" y="1927429"/>
                  <a:pt x="294119" y="1958547"/>
                  <a:pt x="0" y="1950258"/>
                </a:cubicBezTo>
                <a:cubicBezTo>
                  <a:pt x="-31565" y="1720938"/>
                  <a:pt x="205" y="1507952"/>
                  <a:pt x="0" y="1280669"/>
                </a:cubicBezTo>
                <a:cubicBezTo>
                  <a:pt x="-205" y="1053386"/>
                  <a:pt x="2272" y="790425"/>
                  <a:pt x="0" y="591578"/>
                </a:cubicBezTo>
                <a:cubicBezTo>
                  <a:pt x="-2272" y="392731"/>
                  <a:pt x="-28630" y="262304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03380280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gradFill flip="none" rotWithShape="1">
                  <a:gsLst>
                    <a:gs pos="0">
                      <a:schemeClr val="tx1"/>
                    </a:gs>
                    <a:gs pos="100000">
                      <a:srgbClr val="29B8FF"/>
                    </a:gs>
                  </a:gsLst>
                  <a:lin ang="2700000" scaled="1"/>
                  <a:tileRect/>
                </a:gradFill>
              </a:rPr>
              <a:t>Gradient applied to TEXT, not shape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0950DC-69A3-437C-AE0C-D5FF3B77CB58}"/>
              </a:ext>
            </a:extLst>
          </p:cNvPr>
          <p:cNvSpPr/>
          <p:nvPr/>
        </p:nvSpPr>
        <p:spPr>
          <a:xfrm>
            <a:off x="6551720" y="2287862"/>
            <a:ext cx="4351088" cy="1950258"/>
          </a:xfrm>
          <a:custGeom>
            <a:avLst/>
            <a:gdLst>
              <a:gd name="connsiteX0" fmla="*/ 0 w 4351088"/>
              <a:gd name="connsiteY0" fmla="*/ 0 h 1950258"/>
              <a:gd name="connsiteX1" fmla="*/ 491051 w 4351088"/>
              <a:gd name="connsiteY1" fmla="*/ 0 h 1950258"/>
              <a:gd name="connsiteX2" fmla="*/ 1199657 w 4351088"/>
              <a:gd name="connsiteY2" fmla="*/ 0 h 1950258"/>
              <a:gd name="connsiteX3" fmla="*/ 1908263 w 4351088"/>
              <a:gd name="connsiteY3" fmla="*/ 0 h 1950258"/>
              <a:gd name="connsiteX4" fmla="*/ 2616869 w 4351088"/>
              <a:gd name="connsiteY4" fmla="*/ 0 h 1950258"/>
              <a:gd name="connsiteX5" fmla="*/ 3281964 w 4351088"/>
              <a:gd name="connsiteY5" fmla="*/ 0 h 1950258"/>
              <a:gd name="connsiteX6" fmla="*/ 4351088 w 4351088"/>
              <a:gd name="connsiteY6" fmla="*/ 0 h 1950258"/>
              <a:gd name="connsiteX7" fmla="*/ 4351088 w 4351088"/>
              <a:gd name="connsiteY7" fmla="*/ 611081 h 1950258"/>
              <a:gd name="connsiteX8" fmla="*/ 4351088 w 4351088"/>
              <a:gd name="connsiteY8" fmla="*/ 1280669 h 1950258"/>
              <a:gd name="connsiteX9" fmla="*/ 4351088 w 4351088"/>
              <a:gd name="connsiteY9" fmla="*/ 1950258 h 1950258"/>
              <a:gd name="connsiteX10" fmla="*/ 3642482 w 4351088"/>
              <a:gd name="connsiteY10" fmla="*/ 1950258 h 1950258"/>
              <a:gd name="connsiteX11" fmla="*/ 2977387 w 4351088"/>
              <a:gd name="connsiteY11" fmla="*/ 1950258 h 1950258"/>
              <a:gd name="connsiteX12" fmla="*/ 2312292 w 4351088"/>
              <a:gd name="connsiteY12" fmla="*/ 1950258 h 1950258"/>
              <a:gd name="connsiteX13" fmla="*/ 1690708 w 4351088"/>
              <a:gd name="connsiteY13" fmla="*/ 1950258 h 1950258"/>
              <a:gd name="connsiteX14" fmla="*/ 1199657 w 4351088"/>
              <a:gd name="connsiteY14" fmla="*/ 1950258 h 1950258"/>
              <a:gd name="connsiteX15" fmla="*/ 578073 w 4351088"/>
              <a:gd name="connsiteY15" fmla="*/ 1950258 h 1950258"/>
              <a:gd name="connsiteX16" fmla="*/ 0 w 4351088"/>
              <a:gd name="connsiteY16" fmla="*/ 1950258 h 1950258"/>
              <a:gd name="connsiteX17" fmla="*/ 0 w 4351088"/>
              <a:gd name="connsiteY17" fmla="*/ 1261167 h 1950258"/>
              <a:gd name="connsiteX18" fmla="*/ 0 w 4351088"/>
              <a:gd name="connsiteY18" fmla="*/ 669589 h 1950258"/>
              <a:gd name="connsiteX19" fmla="*/ 0 w 4351088"/>
              <a:gd name="connsiteY19" fmla="*/ 0 h 1950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51088" h="1950258" fill="none" extrusionOk="0">
                <a:moveTo>
                  <a:pt x="0" y="0"/>
                </a:moveTo>
                <a:cubicBezTo>
                  <a:pt x="170935" y="-8031"/>
                  <a:pt x="267369" y="-4952"/>
                  <a:pt x="491051" y="0"/>
                </a:cubicBezTo>
                <a:cubicBezTo>
                  <a:pt x="714733" y="4952"/>
                  <a:pt x="958594" y="-6556"/>
                  <a:pt x="1199657" y="0"/>
                </a:cubicBezTo>
                <a:cubicBezTo>
                  <a:pt x="1440720" y="6556"/>
                  <a:pt x="1741290" y="15949"/>
                  <a:pt x="1908263" y="0"/>
                </a:cubicBezTo>
                <a:cubicBezTo>
                  <a:pt x="2075236" y="-15949"/>
                  <a:pt x="2469189" y="-29108"/>
                  <a:pt x="2616869" y="0"/>
                </a:cubicBezTo>
                <a:cubicBezTo>
                  <a:pt x="2764549" y="29108"/>
                  <a:pt x="2988934" y="7977"/>
                  <a:pt x="3281964" y="0"/>
                </a:cubicBezTo>
                <a:cubicBezTo>
                  <a:pt x="3574995" y="-7977"/>
                  <a:pt x="4002091" y="10747"/>
                  <a:pt x="4351088" y="0"/>
                </a:cubicBezTo>
                <a:cubicBezTo>
                  <a:pt x="4379675" y="235811"/>
                  <a:pt x="4379287" y="471043"/>
                  <a:pt x="4351088" y="611081"/>
                </a:cubicBezTo>
                <a:cubicBezTo>
                  <a:pt x="4322889" y="751119"/>
                  <a:pt x="4358612" y="1039563"/>
                  <a:pt x="4351088" y="1280669"/>
                </a:cubicBezTo>
                <a:cubicBezTo>
                  <a:pt x="4343564" y="1521775"/>
                  <a:pt x="4331680" y="1725801"/>
                  <a:pt x="4351088" y="1950258"/>
                </a:cubicBezTo>
                <a:cubicBezTo>
                  <a:pt x="4054873" y="1976822"/>
                  <a:pt x="3833180" y="1921903"/>
                  <a:pt x="3642482" y="1950258"/>
                </a:cubicBezTo>
                <a:cubicBezTo>
                  <a:pt x="3451784" y="1978613"/>
                  <a:pt x="3199587" y="1920123"/>
                  <a:pt x="2977387" y="1950258"/>
                </a:cubicBezTo>
                <a:cubicBezTo>
                  <a:pt x="2755187" y="1980393"/>
                  <a:pt x="2568475" y="1925379"/>
                  <a:pt x="2312292" y="1950258"/>
                </a:cubicBezTo>
                <a:cubicBezTo>
                  <a:pt x="2056109" y="1975137"/>
                  <a:pt x="1878105" y="1981216"/>
                  <a:pt x="1690708" y="1950258"/>
                </a:cubicBezTo>
                <a:cubicBezTo>
                  <a:pt x="1503311" y="1919300"/>
                  <a:pt x="1424141" y="1943337"/>
                  <a:pt x="1199657" y="1950258"/>
                </a:cubicBezTo>
                <a:cubicBezTo>
                  <a:pt x="975173" y="1957179"/>
                  <a:pt x="827946" y="1965295"/>
                  <a:pt x="578073" y="1950258"/>
                </a:cubicBezTo>
                <a:cubicBezTo>
                  <a:pt x="328200" y="1935221"/>
                  <a:pt x="121150" y="1945420"/>
                  <a:pt x="0" y="1950258"/>
                </a:cubicBezTo>
                <a:cubicBezTo>
                  <a:pt x="-9067" y="1630770"/>
                  <a:pt x="-1181" y="1449090"/>
                  <a:pt x="0" y="1261167"/>
                </a:cubicBezTo>
                <a:cubicBezTo>
                  <a:pt x="1181" y="1073244"/>
                  <a:pt x="6410" y="963410"/>
                  <a:pt x="0" y="669589"/>
                </a:cubicBezTo>
                <a:cubicBezTo>
                  <a:pt x="-6410" y="375768"/>
                  <a:pt x="30178" y="287804"/>
                  <a:pt x="0" y="0"/>
                </a:cubicBezTo>
                <a:close/>
              </a:path>
              <a:path w="4351088" h="1950258" stroke="0" extrusionOk="0">
                <a:moveTo>
                  <a:pt x="0" y="0"/>
                </a:moveTo>
                <a:cubicBezTo>
                  <a:pt x="306564" y="18756"/>
                  <a:pt x="525434" y="21070"/>
                  <a:pt x="708606" y="0"/>
                </a:cubicBezTo>
                <a:cubicBezTo>
                  <a:pt x="891778" y="-21070"/>
                  <a:pt x="1038980" y="5717"/>
                  <a:pt x="1330190" y="0"/>
                </a:cubicBezTo>
                <a:cubicBezTo>
                  <a:pt x="1621400" y="-5717"/>
                  <a:pt x="1682148" y="-396"/>
                  <a:pt x="1864752" y="0"/>
                </a:cubicBezTo>
                <a:cubicBezTo>
                  <a:pt x="2047356" y="396"/>
                  <a:pt x="2324321" y="-1976"/>
                  <a:pt x="2442825" y="0"/>
                </a:cubicBezTo>
                <a:cubicBezTo>
                  <a:pt x="2561329" y="1976"/>
                  <a:pt x="2788708" y="25254"/>
                  <a:pt x="3020898" y="0"/>
                </a:cubicBezTo>
                <a:cubicBezTo>
                  <a:pt x="3253088" y="-25254"/>
                  <a:pt x="3296069" y="-11310"/>
                  <a:pt x="3555460" y="0"/>
                </a:cubicBezTo>
                <a:cubicBezTo>
                  <a:pt x="3814851" y="11310"/>
                  <a:pt x="4098547" y="-2991"/>
                  <a:pt x="4351088" y="0"/>
                </a:cubicBezTo>
                <a:cubicBezTo>
                  <a:pt x="4362407" y="267520"/>
                  <a:pt x="4325190" y="403889"/>
                  <a:pt x="4351088" y="630583"/>
                </a:cubicBezTo>
                <a:cubicBezTo>
                  <a:pt x="4376986" y="857277"/>
                  <a:pt x="4376806" y="1077797"/>
                  <a:pt x="4351088" y="1300172"/>
                </a:cubicBezTo>
                <a:cubicBezTo>
                  <a:pt x="4325370" y="1522547"/>
                  <a:pt x="4363031" y="1693015"/>
                  <a:pt x="4351088" y="1950258"/>
                </a:cubicBezTo>
                <a:cubicBezTo>
                  <a:pt x="4137895" y="1944250"/>
                  <a:pt x="4018410" y="1925888"/>
                  <a:pt x="3729504" y="1950258"/>
                </a:cubicBezTo>
                <a:cubicBezTo>
                  <a:pt x="3440598" y="1974628"/>
                  <a:pt x="3401255" y="1976945"/>
                  <a:pt x="3194942" y="1950258"/>
                </a:cubicBezTo>
                <a:cubicBezTo>
                  <a:pt x="2988629" y="1923571"/>
                  <a:pt x="2752200" y="1966841"/>
                  <a:pt x="2573358" y="1950258"/>
                </a:cubicBezTo>
                <a:cubicBezTo>
                  <a:pt x="2394516" y="1933675"/>
                  <a:pt x="2161794" y="1964332"/>
                  <a:pt x="1908263" y="1950258"/>
                </a:cubicBezTo>
                <a:cubicBezTo>
                  <a:pt x="1654732" y="1936184"/>
                  <a:pt x="1627263" y="1964931"/>
                  <a:pt x="1373701" y="1950258"/>
                </a:cubicBezTo>
                <a:cubicBezTo>
                  <a:pt x="1120139" y="1935585"/>
                  <a:pt x="894088" y="1959285"/>
                  <a:pt x="665095" y="1950258"/>
                </a:cubicBezTo>
                <a:cubicBezTo>
                  <a:pt x="436102" y="1941231"/>
                  <a:pt x="259489" y="1953690"/>
                  <a:pt x="0" y="1950258"/>
                </a:cubicBezTo>
                <a:cubicBezTo>
                  <a:pt x="30522" y="1760730"/>
                  <a:pt x="27091" y="1524846"/>
                  <a:pt x="0" y="1319675"/>
                </a:cubicBezTo>
                <a:cubicBezTo>
                  <a:pt x="-27091" y="1114504"/>
                  <a:pt x="-18971" y="913633"/>
                  <a:pt x="0" y="728096"/>
                </a:cubicBezTo>
                <a:cubicBezTo>
                  <a:pt x="18971" y="542559"/>
                  <a:pt x="-3089" y="253621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tx1"/>
              </a:gs>
              <a:gs pos="100000">
                <a:srgbClr val="29B8FF"/>
              </a:gs>
            </a:gsLst>
            <a:lin ang="2700000" scaled="1"/>
            <a:tileRect/>
          </a:gradFill>
          <a:ln w="38100">
            <a:solidFill>
              <a:schemeClr val="tx1">
                <a:lumMod val="85000"/>
                <a:lumOff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265377533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Gradient applied to SHAPE, not text</a:t>
            </a:r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FEDE946F-A380-4C53-8BDB-AAD95C7FF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799" y="151035"/>
            <a:ext cx="10919087" cy="1554311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rchitects Daughter" pitchFamily="2" charset="0"/>
              </a:rPr>
              <a:t>Make Your Own Gradients – Playground!</a:t>
            </a:r>
          </a:p>
        </p:txBody>
      </p:sp>
    </p:spTree>
    <p:extLst>
      <p:ext uri="{BB962C8B-B14F-4D97-AF65-F5344CB8AC3E}">
        <p14:creationId xmlns:p14="http://schemas.microsoft.com/office/powerpoint/2010/main" val="3881696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11757</TotalTime>
  <Words>344</Words>
  <Application>Microsoft Office PowerPoint</Application>
  <PresentationFormat>Widescreen</PresentationFormat>
  <Paragraphs>94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Architects Daughter</vt:lpstr>
      <vt:lpstr>Arial</vt:lpstr>
      <vt:lpstr>Calibri</vt:lpstr>
      <vt:lpstr>Calibri Light</vt:lpstr>
      <vt:lpstr>Trebuchet MS</vt:lpstr>
      <vt:lpstr>Office Theme</vt:lpstr>
      <vt:lpstr>PowerPoint Presentation</vt:lpstr>
      <vt:lpstr>What is a Gradient?</vt:lpstr>
      <vt:lpstr>Preset Gradient Options</vt:lpstr>
      <vt:lpstr>Gradient Types &amp; Directions</vt:lpstr>
      <vt:lpstr>This is a default title</vt:lpstr>
      <vt:lpstr>Make Your Own Gradient - Metallic</vt:lpstr>
      <vt:lpstr>Make Your Own Gradients – Playground!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PresenterMedia.com</dc:creator>
  <cp:lastModifiedBy>Kara Jones</cp:lastModifiedBy>
  <cp:revision>165</cp:revision>
  <dcterms:created xsi:type="dcterms:W3CDTF">2016-10-31T20:13:07Z</dcterms:created>
  <dcterms:modified xsi:type="dcterms:W3CDTF">2021-02-10T16:59:06Z</dcterms:modified>
</cp:coreProperties>
</file>